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1" r:id="rId2"/>
    <p:sldId id="734" r:id="rId3"/>
    <p:sldId id="738" r:id="rId4"/>
    <p:sldId id="277" r:id="rId5"/>
  </p:sldIdLst>
  <p:sldSz cx="9144000" cy="5143500" type="screen16x9"/>
  <p:notesSz cx="6858000" cy="9144000"/>
  <p:defaultTextStyle>
    <a:defPPr>
      <a:defRPr lang="zh-CN"/>
    </a:defPPr>
    <a:lvl1pPr marL="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3B996"/>
    <a:srgbClr val="FFC000"/>
    <a:srgbClr val="00B0F0"/>
    <a:srgbClr val="4BACC6"/>
    <a:srgbClr val="A6A6A6"/>
    <a:srgbClr val="73BC44"/>
    <a:srgbClr val="4BAFC8"/>
    <a:srgbClr val="F5B90F"/>
    <a:srgbClr val="95B3D7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150" autoAdjust="0"/>
    <p:restoredTop sz="94437" autoAdjust="0"/>
  </p:normalViewPr>
  <p:slideViewPr>
    <p:cSldViewPr>
      <p:cViewPr>
        <p:scale>
          <a:sx n="125" d="100"/>
          <a:sy n="125" d="100"/>
        </p:scale>
        <p:origin x="756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22F276-3B41-4825-B551-61CDDCA1537B}" type="datetimeFigureOut">
              <a:rPr lang="zh-CN" altLang="en-US" smtClean="0"/>
              <a:pPr/>
              <a:t>2024/3/24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F9EE-5C32-490A-9B89-240D2A522DF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0273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44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32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19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07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50" algn="l" defTabSz="91428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22748871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521674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A9F0E0-93DC-463E-B292-8D8908BD10DE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     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38163280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A6F9EE-5C32-490A-9B89-240D2A522DF4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11020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3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 lIns="91429" tIns="45714" rIns="91429" bIns="45714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531921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2271209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9130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lIns="91429" tIns="45714" rIns="91429" bIns="45714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7035B6DF-BB0D-444C-9634-CCDA78E63692}" type="datetimeFigureOut">
              <a:rPr lang="zh-CN" altLang="en-US" smtClean="0"/>
              <a:pPr/>
              <a:t>2024/3/24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lIns="91429" tIns="45714" rIns="91429" bIns="45714"/>
          <a:lstStyle/>
          <a:p>
            <a:fld id="{0210CD4F-9D1A-4F3B-A674-582DCF5F799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449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yourfreetemplates.com/" TargetMode="Externa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86126"/>
            <a:ext cx="8229600" cy="857250"/>
          </a:xfrm>
          <a:prstGeom prst="rect">
            <a:avLst/>
          </a:prstGeom>
        </p:spPr>
        <p:txBody>
          <a:bodyPr vert="horz" lIns="91429" tIns="45714" rIns="91429" bIns="45714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2699792" y="4899195"/>
            <a:ext cx="4032448" cy="276987"/>
          </a:xfrm>
          <a:prstGeom prst="rect">
            <a:avLst/>
          </a:prstGeom>
          <a:noFill/>
        </p:spPr>
        <p:txBody>
          <a:bodyPr wrap="square" lIns="91429" tIns="45714" rIns="91429" bIns="45714" rtlCol="0">
            <a:spAutoFit/>
          </a:bodyPr>
          <a:lstStyle/>
          <a:p>
            <a:pPr algn="ctr"/>
            <a:r>
              <a:rPr lang="en-US" altLang="zh-CN" sz="1200" dirty="0">
                <a:hlinkClick r:id="rId6"/>
              </a:rPr>
              <a:t>http://yourfreetemplates.com</a:t>
            </a:r>
            <a:endParaRPr lang="zh-CN" altLang="en-US" sz="1200" dirty="0"/>
          </a:p>
        </p:txBody>
      </p:sp>
      <p:cxnSp>
        <p:nvCxnSpPr>
          <p:cNvPr id="4" name="直接连接符 3"/>
          <p:cNvCxnSpPr/>
          <p:nvPr userDrawn="1"/>
        </p:nvCxnSpPr>
        <p:spPr>
          <a:xfrm>
            <a:off x="0" y="948426"/>
            <a:ext cx="9144000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 descr="C:\CurtBackup\02_wordpress\Logo\Wordpress-V2.png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8812" y="4872425"/>
            <a:ext cx="616775" cy="226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5974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hf hdr="0" ftr="0" dt="0"/>
  <p:txStyles>
    <p:titleStyle>
      <a:lvl1pPr algn="ctr" defTabSz="914288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8" indent="-342858" algn="l" defTabSz="91428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58" indent="-285715" algn="l" defTabSz="91428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5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3" indent="-228572" algn="l" defTabSz="91428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48" indent="-228572" algn="l" defTabSz="91428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1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35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79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23" indent="-228572" algn="l" defTabSz="9142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4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88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2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75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19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63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7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50" algn="l" defTabSz="9142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yourfreetemplates.co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yourfreetemplates.com/terms-of-u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New York Buffalo Map Location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7B10DC63-AA71-6CAF-1EC2-86CEABF9F6C6}"/>
              </a:ext>
            </a:extLst>
          </p:cNvPr>
          <p:cNvGrpSpPr/>
          <p:nvPr/>
        </p:nvGrpSpPr>
        <p:grpSpPr>
          <a:xfrm>
            <a:off x="1101462" y="1143304"/>
            <a:ext cx="2806396" cy="3756769"/>
            <a:chOff x="1965325" y="765175"/>
            <a:chExt cx="3187700" cy="4267200"/>
          </a:xfrm>
          <a:solidFill>
            <a:srgbClr val="C3B996"/>
          </a:solidFill>
        </p:grpSpPr>
        <p:sp>
          <p:nvSpPr>
            <p:cNvPr id="2" name="Freeform 12">
              <a:extLst>
                <a:ext uri="{FF2B5EF4-FFF2-40B4-BE49-F238E27FC236}">
                  <a16:creationId xmlns:a16="http://schemas.microsoft.com/office/drawing/2014/main" id="{2BAB28B1-A124-1AA0-9BC8-400C77C7890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965325" y="765175"/>
              <a:ext cx="3187700" cy="4267200"/>
            </a:xfrm>
            <a:custGeom>
              <a:avLst/>
              <a:gdLst>
                <a:gd name="T0" fmla="*/ 634 w 2008"/>
                <a:gd name="T1" fmla="*/ 594 h 2688"/>
                <a:gd name="T2" fmla="*/ 517 w 2008"/>
                <a:gd name="T3" fmla="*/ 564 h 2688"/>
                <a:gd name="T4" fmla="*/ 647 w 2008"/>
                <a:gd name="T5" fmla="*/ 185 h 2688"/>
                <a:gd name="T6" fmla="*/ 723 w 2008"/>
                <a:gd name="T7" fmla="*/ 298 h 2688"/>
                <a:gd name="T8" fmla="*/ 569 w 2008"/>
                <a:gd name="T9" fmla="*/ 432 h 2688"/>
                <a:gd name="T10" fmla="*/ 566 w 2008"/>
                <a:gd name="T11" fmla="*/ 497 h 2688"/>
                <a:gd name="T12" fmla="*/ 580 w 2008"/>
                <a:gd name="T13" fmla="*/ 572 h 2688"/>
                <a:gd name="T14" fmla="*/ 494 w 2008"/>
                <a:gd name="T15" fmla="*/ 537 h 2688"/>
                <a:gd name="T16" fmla="*/ 384 w 2008"/>
                <a:gd name="T17" fmla="*/ 461 h 2688"/>
                <a:gd name="T18" fmla="*/ 367 w 2008"/>
                <a:gd name="T19" fmla="*/ 299 h 2688"/>
                <a:gd name="T20" fmla="*/ 418 w 2008"/>
                <a:gd name="T21" fmla="*/ 165 h 2688"/>
                <a:gd name="T22" fmla="*/ 517 w 2008"/>
                <a:gd name="T23" fmla="*/ 153 h 2688"/>
                <a:gd name="T24" fmla="*/ 972 w 2008"/>
                <a:gd name="T25" fmla="*/ 188 h 2688"/>
                <a:gd name="T26" fmla="*/ 1234 w 2008"/>
                <a:gd name="T27" fmla="*/ 59 h 2688"/>
                <a:gd name="T28" fmla="*/ 1347 w 2008"/>
                <a:gd name="T29" fmla="*/ 71 h 2688"/>
                <a:gd name="T30" fmla="*/ 1453 w 2008"/>
                <a:gd name="T31" fmla="*/ 47 h 2688"/>
                <a:gd name="T32" fmla="*/ 1534 w 2008"/>
                <a:gd name="T33" fmla="*/ 53 h 2688"/>
                <a:gd name="T34" fmla="*/ 1586 w 2008"/>
                <a:gd name="T35" fmla="*/ 100 h 2688"/>
                <a:gd name="T36" fmla="*/ 1645 w 2008"/>
                <a:gd name="T37" fmla="*/ 88 h 2688"/>
                <a:gd name="T38" fmla="*/ 1689 w 2008"/>
                <a:gd name="T39" fmla="*/ 40 h 2688"/>
                <a:gd name="T40" fmla="*/ 1753 w 2008"/>
                <a:gd name="T41" fmla="*/ 4 h 2688"/>
                <a:gd name="T42" fmla="*/ 1774 w 2008"/>
                <a:gd name="T43" fmla="*/ 44 h 2688"/>
                <a:gd name="T44" fmla="*/ 1829 w 2008"/>
                <a:gd name="T45" fmla="*/ 42 h 2688"/>
                <a:gd name="T46" fmla="*/ 1879 w 2008"/>
                <a:gd name="T47" fmla="*/ 19 h 2688"/>
                <a:gd name="T48" fmla="*/ 1902 w 2008"/>
                <a:gd name="T49" fmla="*/ 55 h 2688"/>
                <a:gd name="T50" fmla="*/ 1971 w 2008"/>
                <a:gd name="T51" fmla="*/ 62 h 2688"/>
                <a:gd name="T52" fmla="*/ 2001 w 2008"/>
                <a:gd name="T53" fmla="*/ 564 h 2688"/>
                <a:gd name="T54" fmla="*/ 2005 w 2008"/>
                <a:gd name="T55" fmla="*/ 1402 h 2688"/>
                <a:gd name="T56" fmla="*/ 1982 w 2008"/>
                <a:gd name="T57" fmla="*/ 2301 h 2688"/>
                <a:gd name="T58" fmla="*/ 1891 w 2008"/>
                <a:gd name="T59" fmla="*/ 2324 h 2688"/>
                <a:gd name="T60" fmla="*/ 1796 w 2008"/>
                <a:gd name="T61" fmla="*/ 2361 h 2688"/>
                <a:gd name="T62" fmla="*/ 1726 w 2008"/>
                <a:gd name="T63" fmla="*/ 2391 h 2688"/>
                <a:gd name="T64" fmla="*/ 1651 w 2008"/>
                <a:gd name="T65" fmla="*/ 2379 h 2688"/>
                <a:gd name="T66" fmla="*/ 1561 w 2008"/>
                <a:gd name="T67" fmla="*/ 2426 h 2688"/>
                <a:gd name="T68" fmla="*/ 1462 w 2008"/>
                <a:gd name="T69" fmla="*/ 2473 h 2688"/>
                <a:gd name="T70" fmla="*/ 1361 w 2008"/>
                <a:gd name="T71" fmla="*/ 2498 h 2688"/>
                <a:gd name="T72" fmla="*/ 1294 w 2008"/>
                <a:gd name="T73" fmla="*/ 2491 h 2688"/>
                <a:gd name="T74" fmla="*/ 1188 w 2008"/>
                <a:gd name="T75" fmla="*/ 2515 h 2688"/>
                <a:gd name="T76" fmla="*/ 1127 w 2008"/>
                <a:gd name="T77" fmla="*/ 2582 h 2688"/>
                <a:gd name="T78" fmla="*/ 1042 w 2008"/>
                <a:gd name="T79" fmla="*/ 2608 h 2688"/>
                <a:gd name="T80" fmla="*/ 896 w 2008"/>
                <a:gd name="T81" fmla="*/ 2657 h 2688"/>
                <a:gd name="T82" fmla="*/ 765 w 2008"/>
                <a:gd name="T83" fmla="*/ 2678 h 2688"/>
                <a:gd name="T84" fmla="*/ 658 w 2008"/>
                <a:gd name="T85" fmla="*/ 2665 h 2688"/>
                <a:gd name="T86" fmla="*/ 554 w 2008"/>
                <a:gd name="T87" fmla="*/ 2565 h 2688"/>
                <a:gd name="T88" fmla="*/ 456 w 2008"/>
                <a:gd name="T89" fmla="*/ 2387 h 2688"/>
                <a:gd name="T90" fmla="*/ 283 w 2008"/>
                <a:gd name="T91" fmla="*/ 2284 h 2688"/>
                <a:gd name="T92" fmla="*/ 128 w 2008"/>
                <a:gd name="T93" fmla="*/ 2184 h 2688"/>
                <a:gd name="T94" fmla="*/ 7 w 2008"/>
                <a:gd name="T95" fmla="*/ 2123 h 2688"/>
                <a:gd name="T96" fmla="*/ 69 w 2008"/>
                <a:gd name="T97" fmla="*/ 2008 h 2688"/>
                <a:gd name="T98" fmla="*/ 153 w 2008"/>
                <a:gd name="T99" fmla="*/ 1904 h 2688"/>
                <a:gd name="T100" fmla="*/ 249 w 2008"/>
                <a:gd name="T101" fmla="*/ 1721 h 2688"/>
                <a:gd name="T102" fmla="*/ 413 w 2008"/>
                <a:gd name="T103" fmla="*/ 1609 h 2688"/>
                <a:gd name="T104" fmla="*/ 653 w 2008"/>
                <a:gd name="T105" fmla="*/ 1474 h 2688"/>
                <a:gd name="T106" fmla="*/ 801 w 2008"/>
                <a:gd name="T107" fmla="*/ 1339 h 2688"/>
                <a:gd name="T108" fmla="*/ 834 w 2008"/>
                <a:gd name="T109" fmla="*/ 1216 h 2688"/>
                <a:gd name="T110" fmla="*/ 800 w 2008"/>
                <a:gd name="T111" fmla="*/ 1094 h 2688"/>
                <a:gd name="T112" fmla="*/ 808 w 2008"/>
                <a:gd name="T113" fmla="*/ 1029 h 2688"/>
                <a:gd name="T114" fmla="*/ 751 w 2008"/>
                <a:gd name="T115" fmla="*/ 933 h 2688"/>
                <a:gd name="T116" fmla="*/ 740 w 2008"/>
                <a:gd name="T117" fmla="*/ 879 h 2688"/>
                <a:gd name="T118" fmla="*/ 701 w 2008"/>
                <a:gd name="T119" fmla="*/ 682 h 2688"/>
                <a:gd name="T120" fmla="*/ 642 w 2008"/>
                <a:gd name="T121" fmla="*/ 557 h 2688"/>
                <a:gd name="T122" fmla="*/ 583 w 2008"/>
                <a:gd name="T123" fmla="*/ 479 h 2688"/>
                <a:gd name="T124" fmla="*/ 652 w 2008"/>
                <a:gd name="T125" fmla="*/ 374 h 26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008" h="2688">
                  <a:moveTo>
                    <a:pt x="685" y="670"/>
                  </a:moveTo>
                  <a:lnTo>
                    <a:pt x="686" y="670"/>
                  </a:lnTo>
                  <a:lnTo>
                    <a:pt x="686" y="671"/>
                  </a:lnTo>
                  <a:lnTo>
                    <a:pt x="687" y="672"/>
                  </a:lnTo>
                  <a:lnTo>
                    <a:pt x="688" y="673"/>
                  </a:lnTo>
                  <a:lnTo>
                    <a:pt x="689" y="674"/>
                  </a:lnTo>
                  <a:lnTo>
                    <a:pt x="690" y="674"/>
                  </a:lnTo>
                  <a:lnTo>
                    <a:pt x="690" y="675"/>
                  </a:lnTo>
                  <a:lnTo>
                    <a:pt x="691" y="675"/>
                  </a:lnTo>
                  <a:lnTo>
                    <a:pt x="691" y="676"/>
                  </a:lnTo>
                  <a:lnTo>
                    <a:pt x="692" y="678"/>
                  </a:lnTo>
                  <a:lnTo>
                    <a:pt x="698" y="683"/>
                  </a:lnTo>
                  <a:lnTo>
                    <a:pt x="698" y="684"/>
                  </a:lnTo>
                  <a:lnTo>
                    <a:pt x="699" y="684"/>
                  </a:lnTo>
                  <a:lnTo>
                    <a:pt x="699" y="686"/>
                  </a:lnTo>
                  <a:lnTo>
                    <a:pt x="701" y="688"/>
                  </a:lnTo>
                  <a:lnTo>
                    <a:pt x="701" y="689"/>
                  </a:lnTo>
                  <a:lnTo>
                    <a:pt x="701" y="690"/>
                  </a:lnTo>
                  <a:lnTo>
                    <a:pt x="701" y="691"/>
                  </a:lnTo>
                  <a:lnTo>
                    <a:pt x="704" y="711"/>
                  </a:lnTo>
                  <a:lnTo>
                    <a:pt x="704" y="712"/>
                  </a:lnTo>
                  <a:lnTo>
                    <a:pt x="704" y="713"/>
                  </a:lnTo>
                  <a:lnTo>
                    <a:pt x="703" y="716"/>
                  </a:lnTo>
                  <a:lnTo>
                    <a:pt x="703" y="717"/>
                  </a:lnTo>
                  <a:lnTo>
                    <a:pt x="703" y="719"/>
                  </a:lnTo>
                  <a:lnTo>
                    <a:pt x="701" y="723"/>
                  </a:lnTo>
                  <a:lnTo>
                    <a:pt x="700" y="725"/>
                  </a:lnTo>
                  <a:lnTo>
                    <a:pt x="700" y="726"/>
                  </a:lnTo>
                  <a:lnTo>
                    <a:pt x="700" y="728"/>
                  </a:lnTo>
                  <a:lnTo>
                    <a:pt x="699" y="730"/>
                  </a:lnTo>
                  <a:lnTo>
                    <a:pt x="698" y="736"/>
                  </a:lnTo>
                  <a:lnTo>
                    <a:pt x="697" y="737"/>
                  </a:lnTo>
                  <a:lnTo>
                    <a:pt x="697" y="745"/>
                  </a:lnTo>
                  <a:lnTo>
                    <a:pt x="698" y="745"/>
                  </a:lnTo>
                  <a:lnTo>
                    <a:pt x="698" y="749"/>
                  </a:lnTo>
                  <a:lnTo>
                    <a:pt x="698" y="751"/>
                  </a:lnTo>
                  <a:lnTo>
                    <a:pt x="698" y="757"/>
                  </a:lnTo>
                  <a:lnTo>
                    <a:pt x="698" y="758"/>
                  </a:lnTo>
                  <a:lnTo>
                    <a:pt x="697" y="758"/>
                  </a:lnTo>
                  <a:lnTo>
                    <a:pt x="696" y="749"/>
                  </a:lnTo>
                  <a:lnTo>
                    <a:pt x="696" y="748"/>
                  </a:lnTo>
                  <a:lnTo>
                    <a:pt x="696" y="747"/>
                  </a:lnTo>
                  <a:lnTo>
                    <a:pt x="696" y="746"/>
                  </a:lnTo>
                  <a:lnTo>
                    <a:pt x="695" y="745"/>
                  </a:lnTo>
                  <a:lnTo>
                    <a:pt x="695" y="743"/>
                  </a:lnTo>
                  <a:lnTo>
                    <a:pt x="695" y="741"/>
                  </a:lnTo>
                  <a:lnTo>
                    <a:pt x="694" y="740"/>
                  </a:lnTo>
                  <a:lnTo>
                    <a:pt x="694" y="738"/>
                  </a:lnTo>
                  <a:lnTo>
                    <a:pt x="694" y="737"/>
                  </a:lnTo>
                  <a:lnTo>
                    <a:pt x="692" y="732"/>
                  </a:lnTo>
                  <a:lnTo>
                    <a:pt x="692" y="730"/>
                  </a:lnTo>
                  <a:lnTo>
                    <a:pt x="692" y="728"/>
                  </a:lnTo>
                  <a:lnTo>
                    <a:pt x="691" y="725"/>
                  </a:lnTo>
                  <a:lnTo>
                    <a:pt x="691" y="724"/>
                  </a:lnTo>
                  <a:lnTo>
                    <a:pt x="691" y="722"/>
                  </a:lnTo>
                  <a:lnTo>
                    <a:pt x="691" y="720"/>
                  </a:lnTo>
                  <a:lnTo>
                    <a:pt x="691" y="719"/>
                  </a:lnTo>
                  <a:lnTo>
                    <a:pt x="691" y="717"/>
                  </a:lnTo>
                  <a:lnTo>
                    <a:pt x="688" y="706"/>
                  </a:lnTo>
                  <a:lnTo>
                    <a:pt x="688" y="704"/>
                  </a:lnTo>
                  <a:lnTo>
                    <a:pt x="688" y="703"/>
                  </a:lnTo>
                  <a:lnTo>
                    <a:pt x="688" y="701"/>
                  </a:lnTo>
                  <a:lnTo>
                    <a:pt x="688" y="699"/>
                  </a:lnTo>
                  <a:lnTo>
                    <a:pt x="687" y="698"/>
                  </a:lnTo>
                  <a:lnTo>
                    <a:pt x="687" y="696"/>
                  </a:lnTo>
                  <a:lnTo>
                    <a:pt x="687" y="695"/>
                  </a:lnTo>
                  <a:lnTo>
                    <a:pt x="686" y="692"/>
                  </a:lnTo>
                  <a:lnTo>
                    <a:pt x="686" y="689"/>
                  </a:lnTo>
                  <a:lnTo>
                    <a:pt x="685" y="684"/>
                  </a:lnTo>
                  <a:lnTo>
                    <a:pt x="683" y="683"/>
                  </a:lnTo>
                  <a:lnTo>
                    <a:pt x="683" y="681"/>
                  </a:lnTo>
                  <a:lnTo>
                    <a:pt x="682" y="680"/>
                  </a:lnTo>
                  <a:lnTo>
                    <a:pt x="682" y="679"/>
                  </a:lnTo>
                  <a:lnTo>
                    <a:pt x="681" y="678"/>
                  </a:lnTo>
                  <a:lnTo>
                    <a:pt x="681" y="676"/>
                  </a:lnTo>
                  <a:lnTo>
                    <a:pt x="680" y="673"/>
                  </a:lnTo>
                  <a:lnTo>
                    <a:pt x="680" y="672"/>
                  </a:lnTo>
                  <a:lnTo>
                    <a:pt x="681" y="673"/>
                  </a:lnTo>
                  <a:lnTo>
                    <a:pt x="682" y="672"/>
                  </a:lnTo>
                  <a:lnTo>
                    <a:pt x="683" y="671"/>
                  </a:lnTo>
                  <a:lnTo>
                    <a:pt x="683" y="670"/>
                  </a:lnTo>
                  <a:lnTo>
                    <a:pt x="683" y="669"/>
                  </a:lnTo>
                  <a:lnTo>
                    <a:pt x="683" y="670"/>
                  </a:lnTo>
                  <a:lnTo>
                    <a:pt x="685" y="670"/>
                  </a:lnTo>
                  <a:close/>
                  <a:moveTo>
                    <a:pt x="638" y="594"/>
                  </a:moveTo>
                  <a:lnTo>
                    <a:pt x="637" y="595"/>
                  </a:lnTo>
                  <a:lnTo>
                    <a:pt x="636" y="595"/>
                  </a:lnTo>
                  <a:lnTo>
                    <a:pt x="635" y="594"/>
                  </a:lnTo>
                  <a:lnTo>
                    <a:pt x="634" y="594"/>
                  </a:lnTo>
                  <a:lnTo>
                    <a:pt x="632" y="594"/>
                  </a:lnTo>
                  <a:lnTo>
                    <a:pt x="631" y="594"/>
                  </a:lnTo>
                  <a:lnTo>
                    <a:pt x="631" y="592"/>
                  </a:lnTo>
                  <a:lnTo>
                    <a:pt x="630" y="592"/>
                  </a:lnTo>
                  <a:lnTo>
                    <a:pt x="629" y="591"/>
                  </a:lnTo>
                  <a:lnTo>
                    <a:pt x="629" y="590"/>
                  </a:lnTo>
                  <a:lnTo>
                    <a:pt x="628" y="589"/>
                  </a:lnTo>
                  <a:lnTo>
                    <a:pt x="628" y="587"/>
                  </a:lnTo>
                  <a:lnTo>
                    <a:pt x="627" y="587"/>
                  </a:lnTo>
                  <a:lnTo>
                    <a:pt x="628" y="586"/>
                  </a:lnTo>
                  <a:lnTo>
                    <a:pt x="629" y="584"/>
                  </a:lnTo>
                  <a:lnTo>
                    <a:pt x="629" y="586"/>
                  </a:lnTo>
                  <a:lnTo>
                    <a:pt x="630" y="586"/>
                  </a:lnTo>
                  <a:lnTo>
                    <a:pt x="629" y="586"/>
                  </a:lnTo>
                  <a:lnTo>
                    <a:pt x="629" y="587"/>
                  </a:lnTo>
                  <a:lnTo>
                    <a:pt x="629" y="588"/>
                  </a:lnTo>
                  <a:lnTo>
                    <a:pt x="630" y="589"/>
                  </a:lnTo>
                  <a:lnTo>
                    <a:pt x="631" y="590"/>
                  </a:lnTo>
                  <a:lnTo>
                    <a:pt x="631" y="591"/>
                  </a:lnTo>
                  <a:lnTo>
                    <a:pt x="632" y="592"/>
                  </a:lnTo>
                  <a:lnTo>
                    <a:pt x="634" y="592"/>
                  </a:lnTo>
                  <a:lnTo>
                    <a:pt x="635" y="592"/>
                  </a:lnTo>
                  <a:lnTo>
                    <a:pt x="636" y="591"/>
                  </a:lnTo>
                  <a:lnTo>
                    <a:pt x="636" y="590"/>
                  </a:lnTo>
                  <a:lnTo>
                    <a:pt x="637" y="590"/>
                  </a:lnTo>
                  <a:lnTo>
                    <a:pt x="639" y="588"/>
                  </a:lnTo>
                  <a:lnTo>
                    <a:pt x="639" y="587"/>
                  </a:lnTo>
                  <a:lnTo>
                    <a:pt x="639" y="586"/>
                  </a:lnTo>
                  <a:lnTo>
                    <a:pt x="638" y="584"/>
                  </a:lnTo>
                  <a:lnTo>
                    <a:pt x="638" y="583"/>
                  </a:lnTo>
                  <a:lnTo>
                    <a:pt x="637" y="583"/>
                  </a:lnTo>
                  <a:lnTo>
                    <a:pt x="637" y="582"/>
                  </a:lnTo>
                  <a:lnTo>
                    <a:pt x="636" y="582"/>
                  </a:lnTo>
                  <a:lnTo>
                    <a:pt x="636" y="581"/>
                  </a:lnTo>
                  <a:lnTo>
                    <a:pt x="635" y="580"/>
                  </a:lnTo>
                  <a:lnTo>
                    <a:pt x="636" y="581"/>
                  </a:lnTo>
                  <a:lnTo>
                    <a:pt x="637" y="582"/>
                  </a:lnTo>
                  <a:lnTo>
                    <a:pt x="638" y="583"/>
                  </a:lnTo>
                  <a:lnTo>
                    <a:pt x="640" y="584"/>
                  </a:lnTo>
                  <a:lnTo>
                    <a:pt x="642" y="586"/>
                  </a:lnTo>
                  <a:lnTo>
                    <a:pt x="642" y="587"/>
                  </a:lnTo>
                  <a:lnTo>
                    <a:pt x="643" y="588"/>
                  </a:lnTo>
                  <a:lnTo>
                    <a:pt x="643" y="589"/>
                  </a:lnTo>
                  <a:lnTo>
                    <a:pt x="642" y="590"/>
                  </a:lnTo>
                  <a:lnTo>
                    <a:pt x="640" y="590"/>
                  </a:lnTo>
                  <a:lnTo>
                    <a:pt x="640" y="591"/>
                  </a:lnTo>
                  <a:lnTo>
                    <a:pt x="639" y="591"/>
                  </a:lnTo>
                  <a:lnTo>
                    <a:pt x="639" y="592"/>
                  </a:lnTo>
                  <a:lnTo>
                    <a:pt x="638" y="594"/>
                  </a:lnTo>
                  <a:close/>
                  <a:moveTo>
                    <a:pt x="528" y="557"/>
                  </a:moveTo>
                  <a:lnTo>
                    <a:pt x="531" y="558"/>
                  </a:lnTo>
                  <a:lnTo>
                    <a:pt x="531" y="559"/>
                  </a:lnTo>
                  <a:lnTo>
                    <a:pt x="532" y="559"/>
                  </a:lnTo>
                  <a:lnTo>
                    <a:pt x="532" y="561"/>
                  </a:lnTo>
                  <a:lnTo>
                    <a:pt x="533" y="561"/>
                  </a:lnTo>
                  <a:lnTo>
                    <a:pt x="533" y="562"/>
                  </a:lnTo>
                  <a:lnTo>
                    <a:pt x="533" y="563"/>
                  </a:lnTo>
                  <a:lnTo>
                    <a:pt x="533" y="564"/>
                  </a:lnTo>
                  <a:lnTo>
                    <a:pt x="533" y="565"/>
                  </a:lnTo>
                  <a:lnTo>
                    <a:pt x="533" y="566"/>
                  </a:lnTo>
                  <a:lnTo>
                    <a:pt x="534" y="566"/>
                  </a:lnTo>
                  <a:lnTo>
                    <a:pt x="535" y="566"/>
                  </a:lnTo>
                  <a:lnTo>
                    <a:pt x="535" y="567"/>
                  </a:lnTo>
                  <a:lnTo>
                    <a:pt x="536" y="567"/>
                  </a:lnTo>
                  <a:lnTo>
                    <a:pt x="535" y="567"/>
                  </a:lnTo>
                  <a:lnTo>
                    <a:pt x="535" y="569"/>
                  </a:lnTo>
                  <a:lnTo>
                    <a:pt x="536" y="570"/>
                  </a:lnTo>
                  <a:lnTo>
                    <a:pt x="537" y="571"/>
                  </a:lnTo>
                  <a:lnTo>
                    <a:pt x="537" y="570"/>
                  </a:lnTo>
                  <a:lnTo>
                    <a:pt x="537" y="571"/>
                  </a:lnTo>
                  <a:lnTo>
                    <a:pt x="537" y="572"/>
                  </a:lnTo>
                  <a:lnTo>
                    <a:pt x="535" y="572"/>
                  </a:lnTo>
                  <a:lnTo>
                    <a:pt x="534" y="572"/>
                  </a:lnTo>
                  <a:lnTo>
                    <a:pt x="534" y="571"/>
                  </a:lnTo>
                  <a:lnTo>
                    <a:pt x="533" y="571"/>
                  </a:lnTo>
                  <a:lnTo>
                    <a:pt x="532" y="571"/>
                  </a:lnTo>
                  <a:lnTo>
                    <a:pt x="531" y="571"/>
                  </a:lnTo>
                  <a:lnTo>
                    <a:pt x="528" y="571"/>
                  </a:lnTo>
                  <a:lnTo>
                    <a:pt x="527" y="571"/>
                  </a:lnTo>
                  <a:lnTo>
                    <a:pt x="526" y="570"/>
                  </a:lnTo>
                  <a:lnTo>
                    <a:pt x="525" y="570"/>
                  </a:lnTo>
                  <a:lnTo>
                    <a:pt x="524" y="569"/>
                  </a:lnTo>
                  <a:lnTo>
                    <a:pt x="523" y="569"/>
                  </a:lnTo>
                  <a:lnTo>
                    <a:pt x="522" y="567"/>
                  </a:lnTo>
                  <a:lnTo>
                    <a:pt x="520" y="566"/>
                  </a:lnTo>
                  <a:lnTo>
                    <a:pt x="520" y="565"/>
                  </a:lnTo>
                  <a:lnTo>
                    <a:pt x="519" y="565"/>
                  </a:lnTo>
                  <a:lnTo>
                    <a:pt x="518" y="564"/>
                  </a:lnTo>
                  <a:lnTo>
                    <a:pt x="517" y="564"/>
                  </a:lnTo>
                  <a:lnTo>
                    <a:pt x="516" y="563"/>
                  </a:lnTo>
                  <a:lnTo>
                    <a:pt x="516" y="562"/>
                  </a:lnTo>
                  <a:lnTo>
                    <a:pt x="515" y="561"/>
                  </a:lnTo>
                  <a:lnTo>
                    <a:pt x="516" y="561"/>
                  </a:lnTo>
                  <a:lnTo>
                    <a:pt x="516" y="559"/>
                  </a:lnTo>
                  <a:lnTo>
                    <a:pt x="517" y="559"/>
                  </a:lnTo>
                  <a:lnTo>
                    <a:pt x="518" y="558"/>
                  </a:lnTo>
                  <a:lnTo>
                    <a:pt x="519" y="558"/>
                  </a:lnTo>
                  <a:lnTo>
                    <a:pt x="520" y="558"/>
                  </a:lnTo>
                  <a:lnTo>
                    <a:pt x="520" y="557"/>
                  </a:lnTo>
                  <a:lnTo>
                    <a:pt x="522" y="557"/>
                  </a:lnTo>
                  <a:lnTo>
                    <a:pt x="523" y="557"/>
                  </a:lnTo>
                  <a:lnTo>
                    <a:pt x="524" y="557"/>
                  </a:lnTo>
                  <a:lnTo>
                    <a:pt x="525" y="557"/>
                  </a:lnTo>
                  <a:lnTo>
                    <a:pt x="526" y="557"/>
                  </a:lnTo>
                  <a:lnTo>
                    <a:pt x="527" y="557"/>
                  </a:lnTo>
                  <a:lnTo>
                    <a:pt x="528" y="557"/>
                  </a:lnTo>
                  <a:close/>
                  <a:moveTo>
                    <a:pt x="606" y="552"/>
                  </a:moveTo>
                  <a:lnTo>
                    <a:pt x="604" y="552"/>
                  </a:lnTo>
                  <a:lnTo>
                    <a:pt x="601" y="547"/>
                  </a:lnTo>
                  <a:lnTo>
                    <a:pt x="601" y="546"/>
                  </a:lnTo>
                  <a:lnTo>
                    <a:pt x="601" y="545"/>
                  </a:lnTo>
                  <a:lnTo>
                    <a:pt x="600" y="545"/>
                  </a:lnTo>
                  <a:lnTo>
                    <a:pt x="600" y="544"/>
                  </a:lnTo>
                  <a:lnTo>
                    <a:pt x="600" y="542"/>
                  </a:lnTo>
                  <a:lnTo>
                    <a:pt x="600" y="541"/>
                  </a:lnTo>
                  <a:lnTo>
                    <a:pt x="601" y="541"/>
                  </a:lnTo>
                  <a:lnTo>
                    <a:pt x="601" y="542"/>
                  </a:lnTo>
                  <a:lnTo>
                    <a:pt x="602" y="544"/>
                  </a:lnTo>
                  <a:lnTo>
                    <a:pt x="603" y="544"/>
                  </a:lnTo>
                  <a:lnTo>
                    <a:pt x="603" y="545"/>
                  </a:lnTo>
                  <a:lnTo>
                    <a:pt x="608" y="549"/>
                  </a:lnTo>
                  <a:lnTo>
                    <a:pt x="606" y="552"/>
                  </a:lnTo>
                  <a:close/>
                  <a:moveTo>
                    <a:pt x="562" y="144"/>
                  </a:moveTo>
                  <a:lnTo>
                    <a:pt x="566" y="145"/>
                  </a:lnTo>
                  <a:lnTo>
                    <a:pt x="568" y="145"/>
                  </a:lnTo>
                  <a:lnTo>
                    <a:pt x="568" y="146"/>
                  </a:lnTo>
                  <a:lnTo>
                    <a:pt x="569" y="146"/>
                  </a:lnTo>
                  <a:lnTo>
                    <a:pt x="570" y="146"/>
                  </a:lnTo>
                  <a:lnTo>
                    <a:pt x="571" y="147"/>
                  </a:lnTo>
                  <a:lnTo>
                    <a:pt x="574" y="149"/>
                  </a:lnTo>
                  <a:lnTo>
                    <a:pt x="575" y="151"/>
                  </a:lnTo>
                  <a:lnTo>
                    <a:pt x="578" y="152"/>
                  </a:lnTo>
                  <a:lnTo>
                    <a:pt x="579" y="153"/>
                  </a:lnTo>
                  <a:lnTo>
                    <a:pt x="580" y="154"/>
                  </a:lnTo>
                  <a:lnTo>
                    <a:pt x="583" y="155"/>
                  </a:lnTo>
                  <a:lnTo>
                    <a:pt x="584" y="155"/>
                  </a:lnTo>
                  <a:lnTo>
                    <a:pt x="586" y="157"/>
                  </a:lnTo>
                  <a:lnTo>
                    <a:pt x="587" y="159"/>
                  </a:lnTo>
                  <a:lnTo>
                    <a:pt x="588" y="161"/>
                  </a:lnTo>
                  <a:lnTo>
                    <a:pt x="591" y="162"/>
                  </a:lnTo>
                  <a:lnTo>
                    <a:pt x="592" y="163"/>
                  </a:lnTo>
                  <a:lnTo>
                    <a:pt x="593" y="164"/>
                  </a:lnTo>
                  <a:lnTo>
                    <a:pt x="594" y="164"/>
                  </a:lnTo>
                  <a:lnTo>
                    <a:pt x="596" y="167"/>
                  </a:lnTo>
                  <a:lnTo>
                    <a:pt x="601" y="168"/>
                  </a:lnTo>
                  <a:lnTo>
                    <a:pt x="605" y="168"/>
                  </a:lnTo>
                  <a:lnTo>
                    <a:pt x="609" y="169"/>
                  </a:lnTo>
                  <a:lnTo>
                    <a:pt x="609" y="170"/>
                  </a:lnTo>
                  <a:lnTo>
                    <a:pt x="611" y="171"/>
                  </a:lnTo>
                  <a:lnTo>
                    <a:pt x="612" y="172"/>
                  </a:lnTo>
                  <a:lnTo>
                    <a:pt x="612" y="173"/>
                  </a:lnTo>
                  <a:lnTo>
                    <a:pt x="613" y="174"/>
                  </a:lnTo>
                  <a:lnTo>
                    <a:pt x="614" y="174"/>
                  </a:lnTo>
                  <a:lnTo>
                    <a:pt x="614" y="176"/>
                  </a:lnTo>
                  <a:lnTo>
                    <a:pt x="616" y="176"/>
                  </a:lnTo>
                  <a:lnTo>
                    <a:pt x="617" y="177"/>
                  </a:lnTo>
                  <a:lnTo>
                    <a:pt x="618" y="177"/>
                  </a:lnTo>
                  <a:lnTo>
                    <a:pt x="618" y="176"/>
                  </a:lnTo>
                  <a:lnTo>
                    <a:pt x="619" y="176"/>
                  </a:lnTo>
                  <a:lnTo>
                    <a:pt x="619" y="177"/>
                  </a:lnTo>
                  <a:lnTo>
                    <a:pt x="620" y="177"/>
                  </a:lnTo>
                  <a:lnTo>
                    <a:pt x="622" y="177"/>
                  </a:lnTo>
                  <a:lnTo>
                    <a:pt x="623" y="178"/>
                  </a:lnTo>
                  <a:lnTo>
                    <a:pt x="623" y="177"/>
                  </a:lnTo>
                  <a:lnTo>
                    <a:pt x="627" y="178"/>
                  </a:lnTo>
                  <a:lnTo>
                    <a:pt x="628" y="178"/>
                  </a:lnTo>
                  <a:lnTo>
                    <a:pt x="631" y="179"/>
                  </a:lnTo>
                  <a:lnTo>
                    <a:pt x="634" y="179"/>
                  </a:lnTo>
                  <a:lnTo>
                    <a:pt x="635" y="179"/>
                  </a:lnTo>
                  <a:lnTo>
                    <a:pt x="637" y="180"/>
                  </a:lnTo>
                  <a:lnTo>
                    <a:pt x="639" y="180"/>
                  </a:lnTo>
                  <a:lnTo>
                    <a:pt x="642" y="181"/>
                  </a:lnTo>
                  <a:lnTo>
                    <a:pt x="643" y="182"/>
                  </a:lnTo>
                  <a:lnTo>
                    <a:pt x="644" y="184"/>
                  </a:lnTo>
                  <a:lnTo>
                    <a:pt x="646" y="185"/>
                  </a:lnTo>
                  <a:lnTo>
                    <a:pt x="646" y="186"/>
                  </a:lnTo>
                  <a:lnTo>
                    <a:pt x="647" y="186"/>
                  </a:lnTo>
                  <a:lnTo>
                    <a:pt x="647" y="185"/>
                  </a:lnTo>
                  <a:lnTo>
                    <a:pt x="648" y="186"/>
                  </a:lnTo>
                  <a:lnTo>
                    <a:pt x="648" y="187"/>
                  </a:lnTo>
                  <a:lnTo>
                    <a:pt x="649" y="187"/>
                  </a:lnTo>
                  <a:lnTo>
                    <a:pt x="649" y="186"/>
                  </a:lnTo>
                  <a:lnTo>
                    <a:pt x="651" y="187"/>
                  </a:lnTo>
                  <a:lnTo>
                    <a:pt x="653" y="188"/>
                  </a:lnTo>
                  <a:lnTo>
                    <a:pt x="654" y="189"/>
                  </a:lnTo>
                  <a:lnTo>
                    <a:pt x="655" y="192"/>
                  </a:lnTo>
                  <a:lnTo>
                    <a:pt x="655" y="193"/>
                  </a:lnTo>
                  <a:lnTo>
                    <a:pt x="655" y="194"/>
                  </a:lnTo>
                  <a:lnTo>
                    <a:pt x="656" y="195"/>
                  </a:lnTo>
                  <a:lnTo>
                    <a:pt x="656" y="196"/>
                  </a:lnTo>
                  <a:lnTo>
                    <a:pt x="656" y="197"/>
                  </a:lnTo>
                  <a:lnTo>
                    <a:pt x="657" y="198"/>
                  </a:lnTo>
                  <a:lnTo>
                    <a:pt x="658" y="201"/>
                  </a:lnTo>
                  <a:lnTo>
                    <a:pt x="660" y="201"/>
                  </a:lnTo>
                  <a:lnTo>
                    <a:pt x="661" y="201"/>
                  </a:lnTo>
                  <a:lnTo>
                    <a:pt x="662" y="202"/>
                  </a:lnTo>
                  <a:lnTo>
                    <a:pt x="662" y="201"/>
                  </a:lnTo>
                  <a:lnTo>
                    <a:pt x="663" y="202"/>
                  </a:lnTo>
                  <a:lnTo>
                    <a:pt x="663" y="203"/>
                  </a:lnTo>
                  <a:lnTo>
                    <a:pt x="665" y="204"/>
                  </a:lnTo>
                  <a:lnTo>
                    <a:pt x="666" y="205"/>
                  </a:lnTo>
                  <a:lnTo>
                    <a:pt x="668" y="206"/>
                  </a:lnTo>
                  <a:lnTo>
                    <a:pt x="669" y="206"/>
                  </a:lnTo>
                  <a:lnTo>
                    <a:pt x="670" y="207"/>
                  </a:lnTo>
                  <a:lnTo>
                    <a:pt x="671" y="207"/>
                  </a:lnTo>
                  <a:lnTo>
                    <a:pt x="672" y="207"/>
                  </a:lnTo>
                  <a:lnTo>
                    <a:pt x="673" y="207"/>
                  </a:lnTo>
                  <a:lnTo>
                    <a:pt x="673" y="209"/>
                  </a:lnTo>
                  <a:lnTo>
                    <a:pt x="673" y="210"/>
                  </a:lnTo>
                  <a:lnTo>
                    <a:pt x="674" y="209"/>
                  </a:lnTo>
                  <a:lnTo>
                    <a:pt x="675" y="210"/>
                  </a:lnTo>
                  <a:lnTo>
                    <a:pt x="674" y="210"/>
                  </a:lnTo>
                  <a:lnTo>
                    <a:pt x="675" y="210"/>
                  </a:lnTo>
                  <a:lnTo>
                    <a:pt x="677" y="210"/>
                  </a:lnTo>
                  <a:lnTo>
                    <a:pt x="677" y="211"/>
                  </a:lnTo>
                  <a:lnTo>
                    <a:pt x="679" y="212"/>
                  </a:lnTo>
                  <a:lnTo>
                    <a:pt x="680" y="212"/>
                  </a:lnTo>
                  <a:lnTo>
                    <a:pt x="681" y="213"/>
                  </a:lnTo>
                  <a:lnTo>
                    <a:pt x="683" y="214"/>
                  </a:lnTo>
                  <a:lnTo>
                    <a:pt x="686" y="215"/>
                  </a:lnTo>
                  <a:lnTo>
                    <a:pt x="687" y="217"/>
                  </a:lnTo>
                  <a:lnTo>
                    <a:pt x="688" y="217"/>
                  </a:lnTo>
                  <a:lnTo>
                    <a:pt x="690" y="218"/>
                  </a:lnTo>
                  <a:lnTo>
                    <a:pt x="690" y="219"/>
                  </a:lnTo>
                  <a:lnTo>
                    <a:pt x="691" y="220"/>
                  </a:lnTo>
                  <a:lnTo>
                    <a:pt x="694" y="221"/>
                  </a:lnTo>
                  <a:lnTo>
                    <a:pt x="696" y="224"/>
                  </a:lnTo>
                  <a:lnTo>
                    <a:pt x="698" y="226"/>
                  </a:lnTo>
                  <a:lnTo>
                    <a:pt x="698" y="227"/>
                  </a:lnTo>
                  <a:lnTo>
                    <a:pt x="699" y="227"/>
                  </a:lnTo>
                  <a:lnTo>
                    <a:pt x="701" y="229"/>
                  </a:lnTo>
                  <a:lnTo>
                    <a:pt x="703" y="230"/>
                  </a:lnTo>
                  <a:lnTo>
                    <a:pt x="704" y="231"/>
                  </a:lnTo>
                  <a:lnTo>
                    <a:pt x="705" y="232"/>
                  </a:lnTo>
                  <a:lnTo>
                    <a:pt x="705" y="234"/>
                  </a:lnTo>
                  <a:lnTo>
                    <a:pt x="707" y="238"/>
                  </a:lnTo>
                  <a:lnTo>
                    <a:pt x="707" y="239"/>
                  </a:lnTo>
                  <a:lnTo>
                    <a:pt x="706" y="239"/>
                  </a:lnTo>
                  <a:lnTo>
                    <a:pt x="707" y="240"/>
                  </a:lnTo>
                  <a:lnTo>
                    <a:pt x="708" y="241"/>
                  </a:lnTo>
                  <a:lnTo>
                    <a:pt x="708" y="244"/>
                  </a:lnTo>
                  <a:lnTo>
                    <a:pt x="709" y="244"/>
                  </a:lnTo>
                  <a:lnTo>
                    <a:pt x="709" y="245"/>
                  </a:lnTo>
                  <a:lnTo>
                    <a:pt x="711" y="247"/>
                  </a:lnTo>
                  <a:lnTo>
                    <a:pt x="711" y="249"/>
                  </a:lnTo>
                  <a:lnTo>
                    <a:pt x="712" y="252"/>
                  </a:lnTo>
                  <a:lnTo>
                    <a:pt x="712" y="253"/>
                  </a:lnTo>
                  <a:lnTo>
                    <a:pt x="712" y="255"/>
                  </a:lnTo>
                  <a:lnTo>
                    <a:pt x="712" y="257"/>
                  </a:lnTo>
                  <a:lnTo>
                    <a:pt x="712" y="260"/>
                  </a:lnTo>
                  <a:lnTo>
                    <a:pt x="712" y="262"/>
                  </a:lnTo>
                  <a:lnTo>
                    <a:pt x="712" y="264"/>
                  </a:lnTo>
                  <a:lnTo>
                    <a:pt x="713" y="264"/>
                  </a:lnTo>
                  <a:lnTo>
                    <a:pt x="712" y="265"/>
                  </a:lnTo>
                  <a:lnTo>
                    <a:pt x="713" y="271"/>
                  </a:lnTo>
                  <a:lnTo>
                    <a:pt x="714" y="273"/>
                  </a:lnTo>
                  <a:lnTo>
                    <a:pt x="715" y="277"/>
                  </a:lnTo>
                  <a:lnTo>
                    <a:pt x="716" y="280"/>
                  </a:lnTo>
                  <a:lnTo>
                    <a:pt x="718" y="284"/>
                  </a:lnTo>
                  <a:lnTo>
                    <a:pt x="720" y="286"/>
                  </a:lnTo>
                  <a:lnTo>
                    <a:pt x="720" y="288"/>
                  </a:lnTo>
                  <a:lnTo>
                    <a:pt x="721" y="291"/>
                  </a:lnTo>
                  <a:lnTo>
                    <a:pt x="722" y="294"/>
                  </a:lnTo>
                  <a:lnTo>
                    <a:pt x="722" y="295"/>
                  </a:lnTo>
                  <a:lnTo>
                    <a:pt x="722" y="296"/>
                  </a:lnTo>
                  <a:lnTo>
                    <a:pt x="723" y="297"/>
                  </a:lnTo>
                  <a:lnTo>
                    <a:pt x="723" y="298"/>
                  </a:lnTo>
                  <a:lnTo>
                    <a:pt x="723" y="299"/>
                  </a:lnTo>
                  <a:lnTo>
                    <a:pt x="723" y="301"/>
                  </a:lnTo>
                  <a:lnTo>
                    <a:pt x="723" y="302"/>
                  </a:lnTo>
                  <a:lnTo>
                    <a:pt x="723" y="304"/>
                  </a:lnTo>
                  <a:lnTo>
                    <a:pt x="723" y="305"/>
                  </a:lnTo>
                  <a:lnTo>
                    <a:pt x="722" y="306"/>
                  </a:lnTo>
                  <a:lnTo>
                    <a:pt x="722" y="307"/>
                  </a:lnTo>
                  <a:lnTo>
                    <a:pt x="722" y="309"/>
                  </a:lnTo>
                  <a:lnTo>
                    <a:pt x="722" y="311"/>
                  </a:lnTo>
                  <a:lnTo>
                    <a:pt x="722" y="312"/>
                  </a:lnTo>
                  <a:lnTo>
                    <a:pt x="721" y="312"/>
                  </a:lnTo>
                  <a:lnTo>
                    <a:pt x="721" y="314"/>
                  </a:lnTo>
                  <a:lnTo>
                    <a:pt x="718" y="318"/>
                  </a:lnTo>
                  <a:lnTo>
                    <a:pt x="716" y="320"/>
                  </a:lnTo>
                  <a:lnTo>
                    <a:pt x="715" y="321"/>
                  </a:lnTo>
                  <a:lnTo>
                    <a:pt x="712" y="324"/>
                  </a:lnTo>
                  <a:lnTo>
                    <a:pt x="709" y="326"/>
                  </a:lnTo>
                  <a:lnTo>
                    <a:pt x="707" y="328"/>
                  </a:lnTo>
                  <a:lnTo>
                    <a:pt x="707" y="329"/>
                  </a:lnTo>
                  <a:lnTo>
                    <a:pt x="705" y="329"/>
                  </a:lnTo>
                  <a:lnTo>
                    <a:pt x="703" y="330"/>
                  </a:lnTo>
                  <a:lnTo>
                    <a:pt x="699" y="332"/>
                  </a:lnTo>
                  <a:lnTo>
                    <a:pt x="692" y="335"/>
                  </a:lnTo>
                  <a:lnTo>
                    <a:pt x="692" y="336"/>
                  </a:lnTo>
                  <a:lnTo>
                    <a:pt x="690" y="337"/>
                  </a:lnTo>
                  <a:lnTo>
                    <a:pt x="689" y="336"/>
                  </a:lnTo>
                  <a:lnTo>
                    <a:pt x="683" y="338"/>
                  </a:lnTo>
                  <a:lnTo>
                    <a:pt x="675" y="341"/>
                  </a:lnTo>
                  <a:lnTo>
                    <a:pt x="669" y="343"/>
                  </a:lnTo>
                  <a:lnTo>
                    <a:pt x="668" y="344"/>
                  </a:lnTo>
                  <a:lnTo>
                    <a:pt x="663" y="346"/>
                  </a:lnTo>
                  <a:lnTo>
                    <a:pt x="661" y="347"/>
                  </a:lnTo>
                  <a:lnTo>
                    <a:pt x="660" y="347"/>
                  </a:lnTo>
                  <a:lnTo>
                    <a:pt x="658" y="348"/>
                  </a:lnTo>
                  <a:lnTo>
                    <a:pt x="654" y="351"/>
                  </a:lnTo>
                  <a:lnTo>
                    <a:pt x="653" y="351"/>
                  </a:lnTo>
                  <a:lnTo>
                    <a:pt x="652" y="351"/>
                  </a:lnTo>
                  <a:lnTo>
                    <a:pt x="652" y="352"/>
                  </a:lnTo>
                  <a:lnTo>
                    <a:pt x="651" y="352"/>
                  </a:lnTo>
                  <a:lnTo>
                    <a:pt x="651" y="353"/>
                  </a:lnTo>
                  <a:lnTo>
                    <a:pt x="649" y="353"/>
                  </a:lnTo>
                  <a:lnTo>
                    <a:pt x="648" y="353"/>
                  </a:lnTo>
                  <a:lnTo>
                    <a:pt x="648" y="354"/>
                  </a:lnTo>
                  <a:lnTo>
                    <a:pt x="645" y="355"/>
                  </a:lnTo>
                  <a:lnTo>
                    <a:pt x="644" y="356"/>
                  </a:lnTo>
                  <a:lnTo>
                    <a:pt x="643" y="357"/>
                  </a:lnTo>
                  <a:lnTo>
                    <a:pt x="642" y="357"/>
                  </a:lnTo>
                  <a:lnTo>
                    <a:pt x="640" y="357"/>
                  </a:lnTo>
                  <a:lnTo>
                    <a:pt x="638" y="358"/>
                  </a:lnTo>
                  <a:lnTo>
                    <a:pt x="634" y="362"/>
                  </a:lnTo>
                  <a:lnTo>
                    <a:pt x="634" y="363"/>
                  </a:lnTo>
                  <a:lnTo>
                    <a:pt x="632" y="363"/>
                  </a:lnTo>
                  <a:lnTo>
                    <a:pt x="631" y="364"/>
                  </a:lnTo>
                  <a:lnTo>
                    <a:pt x="629" y="365"/>
                  </a:lnTo>
                  <a:lnTo>
                    <a:pt x="627" y="368"/>
                  </a:lnTo>
                  <a:lnTo>
                    <a:pt x="627" y="369"/>
                  </a:lnTo>
                  <a:lnTo>
                    <a:pt x="625" y="369"/>
                  </a:lnTo>
                  <a:lnTo>
                    <a:pt x="625" y="370"/>
                  </a:lnTo>
                  <a:lnTo>
                    <a:pt x="623" y="371"/>
                  </a:lnTo>
                  <a:lnTo>
                    <a:pt x="621" y="372"/>
                  </a:lnTo>
                  <a:lnTo>
                    <a:pt x="619" y="373"/>
                  </a:lnTo>
                  <a:lnTo>
                    <a:pt x="618" y="376"/>
                  </a:lnTo>
                  <a:lnTo>
                    <a:pt x="617" y="377"/>
                  </a:lnTo>
                  <a:lnTo>
                    <a:pt x="612" y="381"/>
                  </a:lnTo>
                  <a:lnTo>
                    <a:pt x="611" y="381"/>
                  </a:lnTo>
                  <a:lnTo>
                    <a:pt x="610" y="382"/>
                  </a:lnTo>
                  <a:lnTo>
                    <a:pt x="608" y="383"/>
                  </a:lnTo>
                  <a:lnTo>
                    <a:pt x="606" y="383"/>
                  </a:lnTo>
                  <a:lnTo>
                    <a:pt x="605" y="386"/>
                  </a:lnTo>
                  <a:lnTo>
                    <a:pt x="602" y="388"/>
                  </a:lnTo>
                  <a:lnTo>
                    <a:pt x="601" y="389"/>
                  </a:lnTo>
                  <a:lnTo>
                    <a:pt x="600" y="390"/>
                  </a:lnTo>
                  <a:lnTo>
                    <a:pt x="596" y="394"/>
                  </a:lnTo>
                  <a:lnTo>
                    <a:pt x="594" y="397"/>
                  </a:lnTo>
                  <a:lnTo>
                    <a:pt x="593" y="398"/>
                  </a:lnTo>
                  <a:lnTo>
                    <a:pt x="592" y="399"/>
                  </a:lnTo>
                  <a:lnTo>
                    <a:pt x="589" y="402"/>
                  </a:lnTo>
                  <a:lnTo>
                    <a:pt x="589" y="403"/>
                  </a:lnTo>
                  <a:lnTo>
                    <a:pt x="588" y="404"/>
                  </a:lnTo>
                  <a:lnTo>
                    <a:pt x="587" y="405"/>
                  </a:lnTo>
                  <a:lnTo>
                    <a:pt x="586" y="406"/>
                  </a:lnTo>
                  <a:lnTo>
                    <a:pt x="583" y="410"/>
                  </a:lnTo>
                  <a:lnTo>
                    <a:pt x="582" y="411"/>
                  </a:lnTo>
                  <a:lnTo>
                    <a:pt x="577" y="418"/>
                  </a:lnTo>
                  <a:lnTo>
                    <a:pt x="575" y="421"/>
                  </a:lnTo>
                  <a:lnTo>
                    <a:pt x="573" y="425"/>
                  </a:lnTo>
                  <a:lnTo>
                    <a:pt x="571" y="427"/>
                  </a:lnTo>
                  <a:lnTo>
                    <a:pt x="570" y="429"/>
                  </a:lnTo>
                  <a:lnTo>
                    <a:pt x="569" y="432"/>
                  </a:lnTo>
                  <a:lnTo>
                    <a:pt x="568" y="435"/>
                  </a:lnTo>
                  <a:lnTo>
                    <a:pt x="567" y="438"/>
                  </a:lnTo>
                  <a:lnTo>
                    <a:pt x="567" y="439"/>
                  </a:lnTo>
                  <a:lnTo>
                    <a:pt x="566" y="441"/>
                  </a:lnTo>
                  <a:lnTo>
                    <a:pt x="566" y="443"/>
                  </a:lnTo>
                  <a:lnTo>
                    <a:pt x="566" y="444"/>
                  </a:lnTo>
                  <a:lnTo>
                    <a:pt x="566" y="445"/>
                  </a:lnTo>
                  <a:lnTo>
                    <a:pt x="566" y="446"/>
                  </a:lnTo>
                  <a:lnTo>
                    <a:pt x="566" y="447"/>
                  </a:lnTo>
                  <a:lnTo>
                    <a:pt x="565" y="447"/>
                  </a:lnTo>
                  <a:lnTo>
                    <a:pt x="565" y="448"/>
                  </a:lnTo>
                  <a:lnTo>
                    <a:pt x="565" y="449"/>
                  </a:lnTo>
                  <a:lnTo>
                    <a:pt x="565" y="450"/>
                  </a:lnTo>
                  <a:lnTo>
                    <a:pt x="565" y="452"/>
                  </a:lnTo>
                  <a:lnTo>
                    <a:pt x="565" y="453"/>
                  </a:lnTo>
                  <a:lnTo>
                    <a:pt x="563" y="455"/>
                  </a:lnTo>
                  <a:lnTo>
                    <a:pt x="563" y="456"/>
                  </a:lnTo>
                  <a:lnTo>
                    <a:pt x="563" y="457"/>
                  </a:lnTo>
                  <a:lnTo>
                    <a:pt x="563" y="458"/>
                  </a:lnTo>
                  <a:lnTo>
                    <a:pt x="563" y="460"/>
                  </a:lnTo>
                  <a:lnTo>
                    <a:pt x="563" y="461"/>
                  </a:lnTo>
                  <a:lnTo>
                    <a:pt x="563" y="462"/>
                  </a:lnTo>
                  <a:lnTo>
                    <a:pt x="563" y="463"/>
                  </a:lnTo>
                  <a:lnTo>
                    <a:pt x="565" y="465"/>
                  </a:lnTo>
                  <a:lnTo>
                    <a:pt x="565" y="466"/>
                  </a:lnTo>
                  <a:lnTo>
                    <a:pt x="565" y="468"/>
                  </a:lnTo>
                  <a:lnTo>
                    <a:pt x="565" y="469"/>
                  </a:lnTo>
                  <a:lnTo>
                    <a:pt x="565" y="470"/>
                  </a:lnTo>
                  <a:lnTo>
                    <a:pt x="563" y="470"/>
                  </a:lnTo>
                  <a:lnTo>
                    <a:pt x="563" y="471"/>
                  </a:lnTo>
                  <a:lnTo>
                    <a:pt x="563" y="472"/>
                  </a:lnTo>
                  <a:lnTo>
                    <a:pt x="563" y="473"/>
                  </a:lnTo>
                  <a:lnTo>
                    <a:pt x="563" y="474"/>
                  </a:lnTo>
                  <a:lnTo>
                    <a:pt x="563" y="475"/>
                  </a:lnTo>
                  <a:lnTo>
                    <a:pt x="565" y="479"/>
                  </a:lnTo>
                  <a:lnTo>
                    <a:pt x="565" y="480"/>
                  </a:lnTo>
                  <a:lnTo>
                    <a:pt x="563" y="481"/>
                  </a:lnTo>
                  <a:lnTo>
                    <a:pt x="563" y="482"/>
                  </a:lnTo>
                  <a:lnTo>
                    <a:pt x="563" y="481"/>
                  </a:lnTo>
                  <a:lnTo>
                    <a:pt x="563" y="480"/>
                  </a:lnTo>
                  <a:lnTo>
                    <a:pt x="562" y="480"/>
                  </a:lnTo>
                  <a:lnTo>
                    <a:pt x="562" y="479"/>
                  </a:lnTo>
                  <a:lnTo>
                    <a:pt x="562" y="478"/>
                  </a:lnTo>
                  <a:lnTo>
                    <a:pt x="561" y="478"/>
                  </a:lnTo>
                  <a:lnTo>
                    <a:pt x="560" y="478"/>
                  </a:lnTo>
                  <a:lnTo>
                    <a:pt x="559" y="478"/>
                  </a:lnTo>
                  <a:lnTo>
                    <a:pt x="558" y="478"/>
                  </a:lnTo>
                  <a:lnTo>
                    <a:pt x="557" y="478"/>
                  </a:lnTo>
                  <a:lnTo>
                    <a:pt x="557" y="479"/>
                  </a:lnTo>
                  <a:lnTo>
                    <a:pt x="558" y="479"/>
                  </a:lnTo>
                  <a:lnTo>
                    <a:pt x="560" y="479"/>
                  </a:lnTo>
                  <a:lnTo>
                    <a:pt x="561" y="479"/>
                  </a:lnTo>
                  <a:lnTo>
                    <a:pt x="562" y="479"/>
                  </a:lnTo>
                  <a:lnTo>
                    <a:pt x="562" y="480"/>
                  </a:lnTo>
                  <a:lnTo>
                    <a:pt x="562" y="481"/>
                  </a:lnTo>
                  <a:lnTo>
                    <a:pt x="562" y="482"/>
                  </a:lnTo>
                  <a:lnTo>
                    <a:pt x="561" y="481"/>
                  </a:lnTo>
                  <a:lnTo>
                    <a:pt x="560" y="481"/>
                  </a:lnTo>
                  <a:lnTo>
                    <a:pt x="560" y="482"/>
                  </a:lnTo>
                  <a:lnTo>
                    <a:pt x="559" y="482"/>
                  </a:lnTo>
                  <a:lnTo>
                    <a:pt x="559" y="483"/>
                  </a:lnTo>
                  <a:lnTo>
                    <a:pt x="560" y="483"/>
                  </a:lnTo>
                  <a:lnTo>
                    <a:pt x="560" y="482"/>
                  </a:lnTo>
                  <a:lnTo>
                    <a:pt x="561" y="482"/>
                  </a:lnTo>
                  <a:lnTo>
                    <a:pt x="562" y="482"/>
                  </a:lnTo>
                  <a:lnTo>
                    <a:pt x="563" y="482"/>
                  </a:lnTo>
                  <a:lnTo>
                    <a:pt x="565" y="483"/>
                  </a:lnTo>
                  <a:lnTo>
                    <a:pt x="565" y="485"/>
                  </a:lnTo>
                  <a:lnTo>
                    <a:pt x="565" y="486"/>
                  </a:lnTo>
                  <a:lnTo>
                    <a:pt x="565" y="487"/>
                  </a:lnTo>
                  <a:lnTo>
                    <a:pt x="565" y="489"/>
                  </a:lnTo>
                  <a:lnTo>
                    <a:pt x="566" y="490"/>
                  </a:lnTo>
                  <a:lnTo>
                    <a:pt x="566" y="491"/>
                  </a:lnTo>
                  <a:lnTo>
                    <a:pt x="562" y="491"/>
                  </a:lnTo>
                  <a:lnTo>
                    <a:pt x="557" y="492"/>
                  </a:lnTo>
                  <a:lnTo>
                    <a:pt x="556" y="491"/>
                  </a:lnTo>
                  <a:lnTo>
                    <a:pt x="556" y="490"/>
                  </a:lnTo>
                  <a:lnTo>
                    <a:pt x="556" y="489"/>
                  </a:lnTo>
                  <a:lnTo>
                    <a:pt x="554" y="489"/>
                  </a:lnTo>
                  <a:lnTo>
                    <a:pt x="554" y="494"/>
                  </a:lnTo>
                  <a:lnTo>
                    <a:pt x="556" y="495"/>
                  </a:lnTo>
                  <a:lnTo>
                    <a:pt x="556" y="494"/>
                  </a:lnTo>
                  <a:lnTo>
                    <a:pt x="562" y="492"/>
                  </a:lnTo>
                  <a:lnTo>
                    <a:pt x="566" y="492"/>
                  </a:lnTo>
                  <a:lnTo>
                    <a:pt x="566" y="494"/>
                  </a:lnTo>
                  <a:lnTo>
                    <a:pt x="566" y="495"/>
                  </a:lnTo>
                  <a:lnTo>
                    <a:pt x="567" y="496"/>
                  </a:lnTo>
                  <a:lnTo>
                    <a:pt x="567" y="497"/>
                  </a:lnTo>
                  <a:lnTo>
                    <a:pt x="566" y="497"/>
                  </a:lnTo>
                  <a:lnTo>
                    <a:pt x="556" y="498"/>
                  </a:lnTo>
                  <a:lnTo>
                    <a:pt x="566" y="498"/>
                  </a:lnTo>
                  <a:lnTo>
                    <a:pt x="567" y="498"/>
                  </a:lnTo>
                  <a:lnTo>
                    <a:pt x="567" y="499"/>
                  </a:lnTo>
                  <a:lnTo>
                    <a:pt x="568" y="500"/>
                  </a:lnTo>
                  <a:lnTo>
                    <a:pt x="569" y="505"/>
                  </a:lnTo>
                  <a:lnTo>
                    <a:pt x="570" y="505"/>
                  </a:lnTo>
                  <a:lnTo>
                    <a:pt x="570" y="507"/>
                  </a:lnTo>
                  <a:lnTo>
                    <a:pt x="571" y="508"/>
                  </a:lnTo>
                  <a:lnTo>
                    <a:pt x="573" y="512"/>
                  </a:lnTo>
                  <a:lnTo>
                    <a:pt x="574" y="511"/>
                  </a:lnTo>
                  <a:lnTo>
                    <a:pt x="574" y="514"/>
                  </a:lnTo>
                  <a:lnTo>
                    <a:pt x="574" y="515"/>
                  </a:lnTo>
                  <a:lnTo>
                    <a:pt x="575" y="516"/>
                  </a:lnTo>
                  <a:lnTo>
                    <a:pt x="575" y="519"/>
                  </a:lnTo>
                  <a:lnTo>
                    <a:pt x="575" y="520"/>
                  </a:lnTo>
                  <a:lnTo>
                    <a:pt x="574" y="520"/>
                  </a:lnTo>
                  <a:lnTo>
                    <a:pt x="574" y="521"/>
                  </a:lnTo>
                  <a:lnTo>
                    <a:pt x="575" y="521"/>
                  </a:lnTo>
                  <a:lnTo>
                    <a:pt x="575" y="522"/>
                  </a:lnTo>
                  <a:lnTo>
                    <a:pt x="574" y="522"/>
                  </a:lnTo>
                  <a:lnTo>
                    <a:pt x="574" y="523"/>
                  </a:lnTo>
                  <a:lnTo>
                    <a:pt x="574" y="524"/>
                  </a:lnTo>
                  <a:lnTo>
                    <a:pt x="575" y="524"/>
                  </a:lnTo>
                  <a:lnTo>
                    <a:pt x="576" y="527"/>
                  </a:lnTo>
                  <a:lnTo>
                    <a:pt x="576" y="528"/>
                  </a:lnTo>
                  <a:lnTo>
                    <a:pt x="577" y="529"/>
                  </a:lnTo>
                  <a:lnTo>
                    <a:pt x="577" y="530"/>
                  </a:lnTo>
                  <a:lnTo>
                    <a:pt x="578" y="530"/>
                  </a:lnTo>
                  <a:lnTo>
                    <a:pt x="579" y="530"/>
                  </a:lnTo>
                  <a:lnTo>
                    <a:pt x="579" y="531"/>
                  </a:lnTo>
                  <a:lnTo>
                    <a:pt x="579" y="532"/>
                  </a:lnTo>
                  <a:lnTo>
                    <a:pt x="579" y="533"/>
                  </a:lnTo>
                  <a:lnTo>
                    <a:pt x="580" y="533"/>
                  </a:lnTo>
                  <a:lnTo>
                    <a:pt x="580" y="535"/>
                  </a:lnTo>
                  <a:lnTo>
                    <a:pt x="579" y="536"/>
                  </a:lnTo>
                  <a:lnTo>
                    <a:pt x="580" y="536"/>
                  </a:lnTo>
                  <a:lnTo>
                    <a:pt x="580" y="535"/>
                  </a:lnTo>
                  <a:lnTo>
                    <a:pt x="580" y="533"/>
                  </a:lnTo>
                  <a:lnTo>
                    <a:pt x="582" y="533"/>
                  </a:lnTo>
                  <a:lnTo>
                    <a:pt x="582" y="535"/>
                  </a:lnTo>
                  <a:lnTo>
                    <a:pt x="582" y="536"/>
                  </a:lnTo>
                  <a:lnTo>
                    <a:pt x="582" y="537"/>
                  </a:lnTo>
                  <a:lnTo>
                    <a:pt x="582" y="538"/>
                  </a:lnTo>
                  <a:lnTo>
                    <a:pt x="583" y="538"/>
                  </a:lnTo>
                  <a:lnTo>
                    <a:pt x="584" y="539"/>
                  </a:lnTo>
                  <a:lnTo>
                    <a:pt x="584" y="540"/>
                  </a:lnTo>
                  <a:lnTo>
                    <a:pt x="585" y="542"/>
                  </a:lnTo>
                  <a:lnTo>
                    <a:pt x="586" y="544"/>
                  </a:lnTo>
                  <a:lnTo>
                    <a:pt x="585" y="544"/>
                  </a:lnTo>
                  <a:lnTo>
                    <a:pt x="585" y="545"/>
                  </a:lnTo>
                  <a:lnTo>
                    <a:pt x="584" y="545"/>
                  </a:lnTo>
                  <a:lnTo>
                    <a:pt x="583" y="546"/>
                  </a:lnTo>
                  <a:lnTo>
                    <a:pt x="584" y="546"/>
                  </a:lnTo>
                  <a:lnTo>
                    <a:pt x="585" y="546"/>
                  </a:lnTo>
                  <a:lnTo>
                    <a:pt x="586" y="545"/>
                  </a:lnTo>
                  <a:lnTo>
                    <a:pt x="587" y="545"/>
                  </a:lnTo>
                  <a:lnTo>
                    <a:pt x="587" y="546"/>
                  </a:lnTo>
                  <a:lnTo>
                    <a:pt x="587" y="547"/>
                  </a:lnTo>
                  <a:lnTo>
                    <a:pt x="587" y="548"/>
                  </a:lnTo>
                  <a:lnTo>
                    <a:pt x="587" y="549"/>
                  </a:lnTo>
                  <a:lnTo>
                    <a:pt x="586" y="549"/>
                  </a:lnTo>
                  <a:lnTo>
                    <a:pt x="585" y="549"/>
                  </a:lnTo>
                  <a:lnTo>
                    <a:pt x="585" y="550"/>
                  </a:lnTo>
                  <a:lnTo>
                    <a:pt x="586" y="550"/>
                  </a:lnTo>
                  <a:lnTo>
                    <a:pt x="587" y="550"/>
                  </a:lnTo>
                  <a:lnTo>
                    <a:pt x="588" y="550"/>
                  </a:lnTo>
                  <a:lnTo>
                    <a:pt x="588" y="552"/>
                  </a:lnTo>
                  <a:lnTo>
                    <a:pt x="588" y="553"/>
                  </a:lnTo>
                  <a:lnTo>
                    <a:pt x="588" y="554"/>
                  </a:lnTo>
                  <a:lnTo>
                    <a:pt x="589" y="555"/>
                  </a:lnTo>
                  <a:lnTo>
                    <a:pt x="591" y="556"/>
                  </a:lnTo>
                  <a:lnTo>
                    <a:pt x="591" y="557"/>
                  </a:lnTo>
                  <a:lnTo>
                    <a:pt x="591" y="558"/>
                  </a:lnTo>
                  <a:lnTo>
                    <a:pt x="592" y="558"/>
                  </a:lnTo>
                  <a:lnTo>
                    <a:pt x="592" y="561"/>
                  </a:lnTo>
                  <a:lnTo>
                    <a:pt x="592" y="562"/>
                  </a:lnTo>
                  <a:lnTo>
                    <a:pt x="592" y="563"/>
                  </a:lnTo>
                  <a:lnTo>
                    <a:pt x="592" y="565"/>
                  </a:lnTo>
                  <a:lnTo>
                    <a:pt x="591" y="567"/>
                  </a:lnTo>
                  <a:lnTo>
                    <a:pt x="591" y="570"/>
                  </a:lnTo>
                  <a:lnTo>
                    <a:pt x="589" y="570"/>
                  </a:lnTo>
                  <a:lnTo>
                    <a:pt x="589" y="571"/>
                  </a:lnTo>
                  <a:lnTo>
                    <a:pt x="588" y="571"/>
                  </a:lnTo>
                  <a:lnTo>
                    <a:pt x="587" y="572"/>
                  </a:lnTo>
                  <a:lnTo>
                    <a:pt x="584" y="572"/>
                  </a:lnTo>
                  <a:lnTo>
                    <a:pt x="583" y="572"/>
                  </a:lnTo>
                  <a:lnTo>
                    <a:pt x="582" y="572"/>
                  </a:lnTo>
                  <a:lnTo>
                    <a:pt x="580" y="572"/>
                  </a:lnTo>
                  <a:lnTo>
                    <a:pt x="579" y="572"/>
                  </a:lnTo>
                  <a:lnTo>
                    <a:pt x="578" y="572"/>
                  </a:lnTo>
                  <a:lnTo>
                    <a:pt x="577" y="572"/>
                  </a:lnTo>
                  <a:lnTo>
                    <a:pt x="576" y="573"/>
                  </a:lnTo>
                  <a:lnTo>
                    <a:pt x="575" y="573"/>
                  </a:lnTo>
                  <a:lnTo>
                    <a:pt x="574" y="573"/>
                  </a:lnTo>
                  <a:lnTo>
                    <a:pt x="570" y="573"/>
                  </a:lnTo>
                  <a:lnTo>
                    <a:pt x="570" y="574"/>
                  </a:lnTo>
                  <a:lnTo>
                    <a:pt x="569" y="574"/>
                  </a:lnTo>
                  <a:lnTo>
                    <a:pt x="569" y="575"/>
                  </a:lnTo>
                  <a:lnTo>
                    <a:pt x="569" y="577"/>
                  </a:lnTo>
                  <a:lnTo>
                    <a:pt x="568" y="577"/>
                  </a:lnTo>
                  <a:lnTo>
                    <a:pt x="568" y="578"/>
                  </a:lnTo>
                  <a:lnTo>
                    <a:pt x="568" y="577"/>
                  </a:lnTo>
                  <a:lnTo>
                    <a:pt x="567" y="575"/>
                  </a:lnTo>
                  <a:lnTo>
                    <a:pt x="567" y="574"/>
                  </a:lnTo>
                  <a:lnTo>
                    <a:pt x="566" y="573"/>
                  </a:lnTo>
                  <a:lnTo>
                    <a:pt x="565" y="572"/>
                  </a:lnTo>
                  <a:lnTo>
                    <a:pt x="563" y="572"/>
                  </a:lnTo>
                  <a:lnTo>
                    <a:pt x="562" y="571"/>
                  </a:lnTo>
                  <a:lnTo>
                    <a:pt x="560" y="570"/>
                  </a:lnTo>
                  <a:lnTo>
                    <a:pt x="557" y="570"/>
                  </a:lnTo>
                  <a:lnTo>
                    <a:pt x="556" y="570"/>
                  </a:lnTo>
                  <a:lnTo>
                    <a:pt x="554" y="570"/>
                  </a:lnTo>
                  <a:lnTo>
                    <a:pt x="553" y="570"/>
                  </a:lnTo>
                  <a:lnTo>
                    <a:pt x="552" y="570"/>
                  </a:lnTo>
                  <a:lnTo>
                    <a:pt x="551" y="570"/>
                  </a:lnTo>
                  <a:lnTo>
                    <a:pt x="550" y="570"/>
                  </a:lnTo>
                  <a:lnTo>
                    <a:pt x="548" y="570"/>
                  </a:lnTo>
                  <a:lnTo>
                    <a:pt x="547" y="570"/>
                  </a:lnTo>
                  <a:lnTo>
                    <a:pt x="545" y="570"/>
                  </a:lnTo>
                  <a:lnTo>
                    <a:pt x="545" y="571"/>
                  </a:lnTo>
                  <a:lnTo>
                    <a:pt x="540" y="570"/>
                  </a:lnTo>
                  <a:lnTo>
                    <a:pt x="540" y="571"/>
                  </a:lnTo>
                  <a:lnTo>
                    <a:pt x="539" y="570"/>
                  </a:lnTo>
                  <a:lnTo>
                    <a:pt x="537" y="570"/>
                  </a:lnTo>
                  <a:lnTo>
                    <a:pt x="537" y="569"/>
                  </a:lnTo>
                  <a:lnTo>
                    <a:pt x="537" y="567"/>
                  </a:lnTo>
                  <a:lnTo>
                    <a:pt x="536" y="567"/>
                  </a:lnTo>
                  <a:lnTo>
                    <a:pt x="536" y="566"/>
                  </a:lnTo>
                  <a:lnTo>
                    <a:pt x="536" y="565"/>
                  </a:lnTo>
                  <a:lnTo>
                    <a:pt x="536" y="564"/>
                  </a:lnTo>
                  <a:lnTo>
                    <a:pt x="535" y="562"/>
                  </a:lnTo>
                  <a:lnTo>
                    <a:pt x="536" y="562"/>
                  </a:lnTo>
                  <a:lnTo>
                    <a:pt x="537" y="562"/>
                  </a:lnTo>
                  <a:lnTo>
                    <a:pt x="536" y="561"/>
                  </a:lnTo>
                  <a:lnTo>
                    <a:pt x="535" y="561"/>
                  </a:lnTo>
                  <a:lnTo>
                    <a:pt x="535" y="559"/>
                  </a:lnTo>
                  <a:lnTo>
                    <a:pt x="534" y="559"/>
                  </a:lnTo>
                  <a:lnTo>
                    <a:pt x="534" y="558"/>
                  </a:lnTo>
                  <a:lnTo>
                    <a:pt x="533" y="557"/>
                  </a:lnTo>
                  <a:lnTo>
                    <a:pt x="533" y="556"/>
                  </a:lnTo>
                  <a:lnTo>
                    <a:pt x="532" y="556"/>
                  </a:lnTo>
                  <a:lnTo>
                    <a:pt x="531" y="556"/>
                  </a:lnTo>
                  <a:lnTo>
                    <a:pt x="530" y="555"/>
                  </a:lnTo>
                  <a:lnTo>
                    <a:pt x="528" y="555"/>
                  </a:lnTo>
                  <a:lnTo>
                    <a:pt x="527" y="555"/>
                  </a:lnTo>
                  <a:lnTo>
                    <a:pt x="526" y="555"/>
                  </a:lnTo>
                  <a:lnTo>
                    <a:pt x="525" y="554"/>
                  </a:lnTo>
                  <a:lnTo>
                    <a:pt x="524" y="554"/>
                  </a:lnTo>
                  <a:lnTo>
                    <a:pt x="523" y="554"/>
                  </a:lnTo>
                  <a:lnTo>
                    <a:pt x="522" y="555"/>
                  </a:lnTo>
                  <a:lnTo>
                    <a:pt x="522" y="554"/>
                  </a:lnTo>
                  <a:lnTo>
                    <a:pt x="520" y="554"/>
                  </a:lnTo>
                  <a:lnTo>
                    <a:pt x="519" y="555"/>
                  </a:lnTo>
                  <a:lnTo>
                    <a:pt x="519" y="556"/>
                  </a:lnTo>
                  <a:lnTo>
                    <a:pt x="519" y="557"/>
                  </a:lnTo>
                  <a:lnTo>
                    <a:pt x="518" y="557"/>
                  </a:lnTo>
                  <a:lnTo>
                    <a:pt x="517" y="557"/>
                  </a:lnTo>
                  <a:lnTo>
                    <a:pt x="516" y="557"/>
                  </a:lnTo>
                  <a:lnTo>
                    <a:pt x="515" y="557"/>
                  </a:lnTo>
                  <a:lnTo>
                    <a:pt x="514" y="556"/>
                  </a:lnTo>
                  <a:lnTo>
                    <a:pt x="513" y="556"/>
                  </a:lnTo>
                  <a:lnTo>
                    <a:pt x="511" y="555"/>
                  </a:lnTo>
                  <a:lnTo>
                    <a:pt x="510" y="555"/>
                  </a:lnTo>
                  <a:lnTo>
                    <a:pt x="508" y="553"/>
                  </a:lnTo>
                  <a:lnTo>
                    <a:pt x="507" y="550"/>
                  </a:lnTo>
                  <a:lnTo>
                    <a:pt x="506" y="550"/>
                  </a:lnTo>
                  <a:lnTo>
                    <a:pt x="505" y="549"/>
                  </a:lnTo>
                  <a:lnTo>
                    <a:pt x="504" y="548"/>
                  </a:lnTo>
                  <a:lnTo>
                    <a:pt x="501" y="546"/>
                  </a:lnTo>
                  <a:lnTo>
                    <a:pt x="500" y="545"/>
                  </a:lnTo>
                  <a:lnTo>
                    <a:pt x="499" y="544"/>
                  </a:lnTo>
                  <a:lnTo>
                    <a:pt x="498" y="542"/>
                  </a:lnTo>
                  <a:lnTo>
                    <a:pt x="498" y="541"/>
                  </a:lnTo>
                  <a:lnTo>
                    <a:pt x="497" y="541"/>
                  </a:lnTo>
                  <a:lnTo>
                    <a:pt x="496" y="539"/>
                  </a:lnTo>
                  <a:lnTo>
                    <a:pt x="494" y="538"/>
                  </a:lnTo>
                  <a:lnTo>
                    <a:pt x="494" y="537"/>
                  </a:lnTo>
                  <a:lnTo>
                    <a:pt x="493" y="536"/>
                  </a:lnTo>
                  <a:lnTo>
                    <a:pt x="490" y="531"/>
                  </a:lnTo>
                  <a:lnTo>
                    <a:pt x="490" y="530"/>
                  </a:lnTo>
                  <a:lnTo>
                    <a:pt x="489" y="530"/>
                  </a:lnTo>
                  <a:lnTo>
                    <a:pt x="488" y="528"/>
                  </a:lnTo>
                  <a:lnTo>
                    <a:pt x="487" y="525"/>
                  </a:lnTo>
                  <a:lnTo>
                    <a:pt x="485" y="525"/>
                  </a:lnTo>
                  <a:lnTo>
                    <a:pt x="484" y="524"/>
                  </a:lnTo>
                  <a:lnTo>
                    <a:pt x="483" y="523"/>
                  </a:lnTo>
                  <a:lnTo>
                    <a:pt x="482" y="523"/>
                  </a:lnTo>
                  <a:lnTo>
                    <a:pt x="481" y="522"/>
                  </a:lnTo>
                  <a:lnTo>
                    <a:pt x="481" y="521"/>
                  </a:lnTo>
                  <a:lnTo>
                    <a:pt x="480" y="521"/>
                  </a:lnTo>
                  <a:lnTo>
                    <a:pt x="480" y="520"/>
                  </a:lnTo>
                  <a:lnTo>
                    <a:pt x="478" y="519"/>
                  </a:lnTo>
                  <a:lnTo>
                    <a:pt x="478" y="517"/>
                  </a:lnTo>
                  <a:lnTo>
                    <a:pt x="476" y="517"/>
                  </a:lnTo>
                  <a:lnTo>
                    <a:pt x="475" y="516"/>
                  </a:lnTo>
                  <a:lnTo>
                    <a:pt x="475" y="515"/>
                  </a:lnTo>
                  <a:lnTo>
                    <a:pt x="474" y="515"/>
                  </a:lnTo>
                  <a:lnTo>
                    <a:pt x="473" y="514"/>
                  </a:lnTo>
                  <a:lnTo>
                    <a:pt x="472" y="513"/>
                  </a:lnTo>
                  <a:lnTo>
                    <a:pt x="472" y="512"/>
                  </a:lnTo>
                  <a:lnTo>
                    <a:pt x="471" y="512"/>
                  </a:lnTo>
                  <a:lnTo>
                    <a:pt x="471" y="511"/>
                  </a:lnTo>
                  <a:lnTo>
                    <a:pt x="470" y="511"/>
                  </a:lnTo>
                  <a:lnTo>
                    <a:pt x="468" y="511"/>
                  </a:lnTo>
                  <a:lnTo>
                    <a:pt x="468" y="510"/>
                  </a:lnTo>
                  <a:lnTo>
                    <a:pt x="467" y="508"/>
                  </a:lnTo>
                  <a:lnTo>
                    <a:pt x="465" y="508"/>
                  </a:lnTo>
                  <a:lnTo>
                    <a:pt x="464" y="507"/>
                  </a:lnTo>
                  <a:lnTo>
                    <a:pt x="463" y="507"/>
                  </a:lnTo>
                  <a:lnTo>
                    <a:pt x="462" y="507"/>
                  </a:lnTo>
                  <a:lnTo>
                    <a:pt x="461" y="506"/>
                  </a:lnTo>
                  <a:lnTo>
                    <a:pt x="458" y="505"/>
                  </a:lnTo>
                  <a:lnTo>
                    <a:pt x="457" y="505"/>
                  </a:lnTo>
                  <a:lnTo>
                    <a:pt x="456" y="504"/>
                  </a:lnTo>
                  <a:lnTo>
                    <a:pt x="454" y="504"/>
                  </a:lnTo>
                  <a:lnTo>
                    <a:pt x="451" y="503"/>
                  </a:lnTo>
                  <a:lnTo>
                    <a:pt x="449" y="502"/>
                  </a:lnTo>
                  <a:lnTo>
                    <a:pt x="448" y="502"/>
                  </a:lnTo>
                  <a:lnTo>
                    <a:pt x="447" y="500"/>
                  </a:lnTo>
                  <a:lnTo>
                    <a:pt x="446" y="500"/>
                  </a:lnTo>
                  <a:lnTo>
                    <a:pt x="445" y="500"/>
                  </a:lnTo>
                  <a:lnTo>
                    <a:pt x="444" y="499"/>
                  </a:lnTo>
                  <a:lnTo>
                    <a:pt x="442" y="499"/>
                  </a:lnTo>
                  <a:lnTo>
                    <a:pt x="441" y="498"/>
                  </a:lnTo>
                  <a:lnTo>
                    <a:pt x="440" y="497"/>
                  </a:lnTo>
                  <a:lnTo>
                    <a:pt x="439" y="497"/>
                  </a:lnTo>
                  <a:lnTo>
                    <a:pt x="438" y="496"/>
                  </a:lnTo>
                  <a:lnTo>
                    <a:pt x="437" y="496"/>
                  </a:lnTo>
                  <a:lnTo>
                    <a:pt x="437" y="495"/>
                  </a:lnTo>
                  <a:lnTo>
                    <a:pt x="436" y="495"/>
                  </a:lnTo>
                  <a:lnTo>
                    <a:pt x="435" y="494"/>
                  </a:lnTo>
                  <a:lnTo>
                    <a:pt x="433" y="494"/>
                  </a:lnTo>
                  <a:lnTo>
                    <a:pt x="431" y="492"/>
                  </a:lnTo>
                  <a:lnTo>
                    <a:pt x="430" y="491"/>
                  </a:lnTo>
                  <a:lnTo>
                    <a:pt x="428" y="489"/>
                  </a:lnTo>
                  <a:lnTo>
                    <a:pt x="424" y="487"/>
                  </a:lnTo>
                  <a:lnTo>
                    <a:pt x="422" y="485"/>
                  </a:lnTo>
                  <a:lnTo>
                    <a:pt x="420" y="483"/>
                  </a:lnTo>
                  <a:lnTo>
                    <a:pt x="418" y="481"/>
                  </a:lnTo>
                  <a:lnTo>
                    <a:pt x="415" y="480"/>
                  </a:lnTo>
                  <a:lnTo>
                    <a:pt x="414" y="479"/>
                  </a:lnTo>
                  <a:lnTo>
                    <a:pt x="413" y="478"/>
                  </a:lnTo>
                  <a:lnTo>
                    <a:pt x="412" y="478"/>
                  </a:lnTo>
                  <a:lnTo>
                    <a:pt x="411" y="477"/>
                  </a:lnTo>
                  <a:lnTo>
                    <a:pt x="410" y="477"/>
                  </a:lnTo>
                  <a:lnTo>
                    <a:pt x="409" y="477"/>
                  </a:lnTo>
                  <a:lnTo>
                    <a:pt x="407" y="477"/>
                  </a:lnTo>
                  <a:lnTo>
                    <a:pt x="406" y="477"/>
                  </a:lnTo>
                  <a:lnTo>
                    <a:pt x="405" y="475"/>
                  </a:lnTo>
                  <a:lnTo>
                    <a:pt x="404" y="475"/>
                  </a:lnTo>
                  <a:lnTo>
                    <a:pt x="403" y="475"/>
                  </a:lnTo>
                  <a:lnTo>
                    <a:pt x="402" y="475"/>
                  </a:lnTo>
                  <a:lnTo>
                    <a:pt x="399" y="474"/>
                  </a:lnTo>
                  <a:lnTo>
                    <a:pt x="398" y="473"/>
                  </a:lnTo>
                  <a:lnTo>
                    <a:pt x="398" y="472"/>
                  </a:lnTo>
                  <a:lnTo>
                    <a:pt x="397" y="471"/>
                  </a:lnTo>
                  <a:lnTo>
                    <a:pt x="396" y="470"/>
                  </a:lnTo>
                  <a:lnTo>
                    <a:pt x="395" y="470"/>
                  </a:lnTo>
                  <a:lnTo>
                    <a:pt x="395" y="469"/>
                  </a:lnTo>
                  <a:lnTo>
                    <a:pt x="392" y="468"/>
                  </a:lnTo>
                  <a:lnTo>
                    <a:pt x="390" y="466"/>
                  </a:lnTo>
                  <a:lnTo>
                    <a:pt x="389" y="465"/>
                  </a:lnTo>
                  <a:lnTo>
                    <a:pt x="388" y="464"/>
                  </a:lnTo>
                  <a:lnTo>
                    <a:pt x="386" y="463"/>
                  </a:lnTo>
                  <a:lnTo>
                    <a:pt x="385" y="462"/>
                  </a:lnTo>
                  <a:lnTo>
                    <a:pt x="384" y="461"/>
                  </a:lnTo>
                  <a:lnTo>
                    <a:pt x="382" y="460"/>
                  </a:lnTo>
                  <a:lnTo>
                    <a:pt x="381" y="458"/>
                  </a:lnTo>
                  <a:lnTo>
                    <a:pt x="378" y="456"/>
                  </a:lnTo>
                  <a:lnTo>
                    <a:pt x="377" y="456"/>
                  </a:lnTo>
                  <a:lnTo>
                    <a:pt x="376" y="454"/>
                  </a:lnTo>
                  <a:lnTo>
                    <a:pt x="373" y="452"/>
                  </a:lnTo>
                  <a:lnTo>
                    <a:pt x="371" y="449"/>
                  </a:lnTo>
                  <a:lnTo>
                    <a:pt x="370" y="448"/>
                  </a:lnTo>
                  <a:lnTo>
                    <a:pt x="369" y="448"/>
                  </a:lnTo>
                  <a:lnTo>
                    <a:pt x="368" y="447"/>
                  </a:lnTo>
                  <a:lnTo>
                    <a:pt x="367" y="446"/>
                  </a:lnTo>
                  <a:lnTo>
                    <a:pt x="366" y="445"/>
                  </a:lnTo>
                  <a:lnTo>
                    <a:pt x="364" y="441"/>
                  </a:lnTo>
                  <a:lnTo>
                    <a:pt x="363" y="440"/>
                  </a:lnTo>
                  <a:lnTo>
                    <a:pt x="363" y="439"/>
                  </a:lnTo>
                  <a:lnTo>
                    <a:pt x="362" y="438"/>
                  </a:lnTo>
                  <a:lnTo>
                    <a:pt x="361" y="437"/>
                  </a:lnTo>
                  <a:lnTo>
                    <a:pt x="361" y="435"/>
                  </a:lnTo>
                  <a:lnTo>
                    <a:pt x="360" y="433"/>
                  </a:lnTo>
                  <a:lnTo>
                    <a:pt x="358" y="429"/>
                  </a:lnTo>
                  <a:lnTo>
                    <a:pt x="358" y="427"/>
                  </a:lnTo>
                  <a:lnTo>
                    <a:pt x="356" y="425"/>
                  </a:lnTo>
                  <a:lnTo>
                    <a:pt x="355" y="424"/>
                  </a:lnTo>
                  <a:lnTo>
                    <a:pt x="355" y="423"/>
                  </a:lnTo>
                  <a:lnTo>
                    <a:pt x="354" y="422"/>
                  </a:lnTo>
                  <a:lnTo>
                    <a:pt x="354" y="421"/>
                  </a:lnTo>
                  <a:lnTo>
                    <a:pt x="354" y="420"/>
                  </a:lnTo>
                  <a:lnTo>
                    <a:pt x="353" y="415"/>
                  </a:lnTo>
                  <a:lnTo>
                    <a:pt x="353" y="413"/>
                  </a:lnTo>
                  <a:lnTo>
                    <a:pt x="353" y="412"/>
                  </a:lnTo>
                  <a:lnTo>
                    <a:pt x="352" y="411"/>
                  </a:lnTo>
                  <a:lnTo>
                    <a:pt x="352" y="410"/>
                  </a:lnTo>
                  <a:lnTo>
                    <a:pt x="352" y="407"/>
                  </a:lnTo>
                  <a:lnTo>
                    <a:pt x="352" y="405"/>
                  </a:lnTo>
                  <a:lnTo>
                    <a:pt x="351" y="405"/>
                  </a:lnTo>
                  <a:lnTo>
                    <a:pt x="351" y="404"/>
                  </a:lnTo>
                  <a:lnTo>
                    <a:pt x="350" y="404"/>
                  </a:lnTo>
                  <a:lnTo>
                    <a:pt x="350" y="403"/>
                  </a:lnTo>
                  <a:lnTo>
                    <a:pt x="350" y="402"/>
                  </a:lnTo>
                  <a:lnTo>
                    <a:pt x="349" y="400"/>
                  </a:lnTo>
                  <a:lnTo>
                    <a:pt x="349" y="399"/>
                  </a:lnTo>
                  <a:lnTo>
                    <a:pt x="349" y="398"/>
                  </a:lnTo>
                  <a:lnTo>
                    <a:pt x="349" y="397"/>
                  </a:lnTo>
                  <a:lnTo>
                    <a:pt x="349" y="395"/>
                  </a:lnTo>
                  <a:lnTo>
                    <a:pt x="347" y="394"/>
                  </a:lnTo>
                  <a:lnTo>
                    <a:pt x="347" y="393"/>
                  </a:lnTo>
                  <a:lnTo>
                    <a:pt x="347" y="391"/>
                  </a:lnTo>
                  <a:lnTo>
                    <a:pt x="346" y="387"/>
                  </a:lnTo>
                  <a:lnTo>
                    <a:pt x="346" y="385"/>
                  </a:lnTo>
                  <a:lnTo>
                    <a:pt x="346" y="382"/>
                  </a:lnTo>
                  <a:lnTo>
                    <a:pt x="346" y="380"/>
                  </a:lnTo>
                  <a:lnTo>
                    <a:pt x="346" y="378"/>
                  </a:lnTo>
                  <a:lnTo>
                    <a:pt x="346" y="374"/>
                  </a:lnTo>
                  <a:lnTo>
                    <a:pt x="346" y="372"/>
                  </a:lnTo>
                  <a:lnTo>
                    <a:pt x="346" y="368"/>
                  </a:lnTo>
                  <a:lnTo>
                    <a:pt x="345" y="365"/>
                  </a:lnTo>
                  <a:lnTo>
                    <a:pt x="345" y="363"/>
                  </a:lnTo>
                  <a:lnTo>
                    <a:pt x="345" y="361"/>
                  </a:lnTo>
                  <a:lnTo>
                    <a:pt x="345" y="358"/>
                  </a:lnTo>
                  <a:lnTo>
                    <a:pt x="344" y="356"/>
                  </a:lnTo>
                  <a:lnTo>
                    <a:pt x="344" y="353"/>
                  </a:lnTo>
                  <a:lnTo>
                    <a:pt x="344" y="351"/>
                  </a:lnTo>
                  <a:lnTo>
                    <a:pt x="343" y="348"/>
                  </a:lnTo>
                  <a:lnTo>
                    <a:pt x="343" y="345"/>
                  </a:lnTo>
                  <a:lnTo>
                    <a:pt x="343" y="344"/>
                  </a:lnTo>
                  <a:lnTo>
                    <a:pt x="343" y="341"/>
                  </a:lnTo>
                  <a:lnTo>
                    <a:pt x="344" y="339"/>
                  </a:lnTo>
                  <a:lnTo>
                    <a:pt x="344" y="338"/>
                  </a:lnTo>
                  <a:lnTo>
                    <a:pt x="344" y="337"/>
                  </a:lnTo>
                  <a:lnTo>
                    <a:pt x="344" y="336"/>
                  </a:lnTo>
                  <a:lnTo>
                    <a:pt x="345" y="332"/>
                  </a:lnTo>
                  <a:lnTo>
                    <a:pt x="345" y="331"/>
                  </a:lnTo>
                  <a:lnTo>
                    <a:pt x="346" y="330"/>
                  </a:lnTo>
                  <a:lnTo>
                    <a:pt x="347" y="328"/>
                  </a:lnTo>
                  <a:lnTo>
                    <a:pt x="349" y="327"/>
                  </a:lnTo>
                  <a:lnTo>
                    <a:pt x="350" y="324"/>
                  </a:lnTo>
                  <a:lnTo>
                    <a:pt x="351" y="322"/>
                  </a:lnTo>
                  <a:lnTo>
                    <a:pt x="353" y="321"/>
                  </a:lnTo>
                  <a:lnTo>
                    <a:pt x="354" y="319"/>
                  </a:lnTo>
                  <a:lnTo>
                    <a:pt x="354" y="318"/>
                  </a:lnTo>
                  <a:lnTo>
                    <a:pt x="355" y="316"/>
                  </a:lnTo>
                  <a:lnTo>
                    <a:pt x="358" y="314"/>
                  </a:lnTo>
                  <a:lnTo>
                    <a:pt x="359" y="312"/>
                  </a:lnTo>
                  <a:lnTo>
                    <a:pt x="362" y="307"/>
                  </a:lnTo>
                  <a:lnTo>
                    <a:pt x="363" y="305"/>
                  </a:lnTo>
                  <a:lnTo>
                    <a:pt x="364" y="304"/>
                  </a:lnTo>
                  <a:lnTo>
                    <a:pt x="366" y="302"/>
                  </a:lnTo>
                  <a:lnTo>
                    <a:pt x="366" y="301"/>
                  </a:lnTo>
                  <a:lnTo>
                    <a:pt x="367" y="299"/>
                  </a:lnTo>
                  <a:lnTo>
                    <a:pt x="368" y="298"/>
                  </a:lnTo>
                  <a:lnTo>
                    <a:pt x="369" y="297"/>
                  </a:lnTo>
                  <a:lnTo>
                    <a:pt x="370" y="296"/>
                  </a:lnTo>
                  <a:lnTo>
                    <a:pt x="370" y="295"/>
                  </a:lnTo>
                  <a:lnTo>
                    <a:pt x="371" y="295"/>
                  </a:lnTo>
                  <a:lnTo>
                    <a:pt x="372" y="295"/>
                  </a:lnTo>
                  <a:lnTo>
                    <a:pt x="373" y="295"/>
                  </a:lnTo>
                  <a:lnTo>
                    <a:pt x="373" y="296"/>
                  </a:lnTo>
                  <a:lnTo>
                    <a:pt x="373" y="297"/>
                  </a:lnTo>
                  <a:lnTo>
                    <a:pt x="375" y="298"/>
                  </a:lnTo>
                  <a:lnTo>
                    <a:pt x="375" y="299"/>
                  </a:lnTo>
                  <a:lnTo>
                    <a:pt x="375" y="301"/>
                  </a:lnTo>
                  <a:lnTo>
                    <a:pt x="373" y="302"/>
                  </a:lnTo>
                  <a:lnTo>
                    <a:pt x="373" y="303"/>
                  </a:lnTo>
                  <a:lnTo>
                    <a:pt x="373" y="304"/>
                  </a:lnTo>
                  <a:lnTo>
                    <a:pt x="372" y="305"/>
                  </a:lnTo>
                  <a:lnTo>
                    <a:pt x="372" y="306"/>
                  </a:lnTo>
                  <a:lnTo>
                    <a:pt x="372" y="307"/>
                  </a:lnTo>
                  <a:lnTo>
                    <a:pt x="373" y="309"/>
                  </a:lnTo>
                  <a:lnTo>
                    <a:pt x="373" y="310"/>
                  </a:lnTo>
                  <a:lnTo>
                    <a:pt x="375" y="312"/>
                  </a:lnTo>
                  <a:lnTo>
                    <a:pt x="375" y="313"/>
                  </a:lnTo>
                  <a:lnTo>
                    <a:pt x="376" y="314"/>
                  </a:lnTo>
                  <a:lnTo>
                    <a:pt x="377" y="315"/>
                  </a:lnTo>
                  <a:lnTo>
                    <a:pt x="378" y="315"/>
                  </a:lnTo>
                  <a:lnTo>
                    <a:pt x="378" y="314"/>
                  </a:lnTo>
                  <a:lnTo>
                    <a:pt x="378" y="313"/>
                  </a:lnTo>
                  <a:lnTo>
                    <a:pt x="377" y="312"/>
                  </a:lnTo>
                  <a:lnTo>
                    <a:pt x="377" y="311"/>
                  </a:lnTo>
                  <a:lnTo>
                    <a:pt x="376" y="309"/>
                  </a:lnTo>
                  <a:lnTo>
                    <a:pt x="376" y="306"/>
                  </a:lnTo>
                  <a:lnTo>
                    <a:pt x="375" y="306"/>
                  </a:lnTo>
                  <a:lnTo>
                    <a:pt x="375" y="305"/>
                  </a:lnTo>
                  <a:lnTo>
                    <a:pt x="375" y="302"/>
                  </a:lnTo>
                  <a:lnTo>
                    <a:pt x="375" y="301"/>
                  </a:lnTo>
                  <a:lnTo>
                    <a:pt x="375" y="298"/>
                  </a:lnTo>
                  <a:lnTo>
                    <a:pt x="375" y="297"/>
                  </a:lnTo>
                  <a:lnTo>
                    <a:pt x="375" y="296"/>
                  </a:lnTo>
                  <a:lnTo>
                    <a:pt x="373" y="295"/>
                  </a:lnTo>
                  <a:lnTo>
                    <a:pt x="373" y="294"/>
                  </a:lnTo>
                  <a:lnTo>
                    <a:pt x="372" y="294"/>
                  </a:lnTo>
                  <a:lnTo>
                    <a:pt x="373" y="291"/>
                  </a:lnTo>
                  <a:lnTo>
                    <a:pt x="375" y="290"/>
                  </a:lnTo>
                  <a:lnTo>
                    <a:pt x="375" y="289"/>
                  </a:lnTo>
                  <a:lnTo>
                    <a:pt x="376" y="288"/>
                  </a:lnTo>
                  <a:lnTo>
                    <a:pt x="376" y="287"/>
                  </a:lnTo>
                  <a:lnTo>
                    <a:pt x="377" y="287"/>
                  </a:lnTo>
                  <a:lnTo>
                    <a:pt x="377" y="286"/>
                  </a:lnTo>
                  <a:lnTo>
                    <a:pt x="378" y="284"/>
                  </a:lnTo>
                  <a:lnTo>
                    <a:pt x="379" y="280"/>
                  </a:lnTo>
                  <a:lnTo>
                    <a:pt x="382" y="273"/>
                  </a:lnTo>
                  <a:lnTo>
                    <a:pt x="384" y="261"/>
                  </a:lnTo>
                  <a:lnTo>
                    <a:pt x="384" y="256"/>
                  </a:lnTo>
                  <a:lnTo>
                    <a:pt x="386" y="246"/>
                  </a:lnTo>
                  <a:lnTo>
                    <a:pt x="388" y="240"/>
                  </a:lnTo>
                  <a:lnTo>
                    <a:pt x="389" y="237"/>
                  </a:lnTo>
                  <a:lnTo>
                    <a:pt x="394" y="227"/>
                  </a:lnTo>
                  <a:lnTo>
                    <a:pt x="396" y="222"/>
                  </a:lnTo>
                  <a:lnTo>
                    <a:pt x="401" y="211"/>
                  </a:lnTo>
                  <a:lnTo>
                    <a:pt x="404" y="206"/>
                  </a:lnTo>
                  <a:lnTo>
                    <a:pt x="405" y="205"/>
                  </a:lnTo>
                  <a:lnTo>
                    <a:pt x="405" y="204"/>
                  </a:lnTo>
                  <a:lnTo>
                    <a:pt x="406" y="203"/>
                  </a:lnTo>
                  <a:lnTo>
                    <a:pt x="406" y="202"/>
                  </a:lnTo>
                  <a:lnTo>
                    <a:pt x="407" y="201"/>
                  </a:lnTo>
                  <a:lnTo>
                    <a:pt x="407" y="199"/>
                  </a:lnTo>
                  <a:lnTo>
                    <a:pt x="409" y="198"/>
                  </a:lnTo>
                  <a:lnTo>
                    <a:pt x="411" y="194"/>
                  </a:lnTo>
                  <a:lnTo>
                    <a:pt x="412" y="193"/>
                  </a:lnTo>
                  <a:lnTo>
                    <a:pt x="412" y="190"/>
                  </a:lnTo>
                  <a:lnTo>
                    <a:pt x="413" y="188"/>
                  </a:lnTo>
                  <a:lnTo>
                    <a:pt x="414" y="187"/>
                  </a:lnTo>
                  <a:lnTo>
                    <a:pt x="414" y="186"/>
                  </a:lnTo>
                  <a:lnTo>
                    <a:pt x="415" y="185"/>
                  </a:lnTo>
                  <a:lnTo>
                    <a:pt x="415" y="184"/>
                  </a:lnTo>
                  <a:lnTo>
                    <a:pt x="415" y="182"/>
                  </a:lnTo>
                  <a:lnTo>
                    <a:pt x="415" y="181"/>
                  </a:lnTo>
                  <a:lnTo>
                    <a:pt x="415" y="180"/>
                  </a:lnTo>
                  <a:lnTo>
                    <a:pt x="415" y="179"/>
                  </a:lnTo>
                  <a:lnTo>
                    <a:pt x="416" y="178"/>
                  </a:lnTo>
                  <a:lnTo>
                    <a:pt x="416" y="177"/>
                  </a:lnTo>
                  <a:lnTo>
                    <a:pt x="418" y="176"/>
                  </a:lnTo>
                  <a:lnTo>
                    <a:pt x="418" y="174"/>
                  </a:lnTo>
                  <a:lnTo>
                    <a:pt x="418" y="172"/>
                  </a:lnTo>
                  <a:lnTo>
                    <a:pt x="418" y="171"/>
                  </a:lnTo>
                  <a:lnTo>
                    <a:pt x="418" y="169"/>
                  </a:lnTo>
                  <a:lnTo>
                    <a:pt x="418" y="168"/>
                  </a:lnTo>
                  <a:lnTo>
                    <a:pt x="418" y="167"/>
                  </a:lnTo>
                  <a:lnTo>
                    <a:pt x="418" y="165"/>
                  </a:lnTo>
                  <a:lnTo>
                    <a:pt x="418" y="164"/>
                  </a:lnTo>
                  <a:lnTo>
                    <a:pt x="418" y="163"/>
                  </a:lnTo>
                  <a:lnTo>
                    <a:pt x="418" y="162"/>
                  </a:lnTo>
                  <a:lnTo>
                    <a:pt x="416" y="161"/>
                  </a:lnTo>
                  <a:lnTo>
                    <a:pt x="416" y="160"/>
                  </a:lnTo>
                  <a:lnTo>
                    <a:pt x="415" y="159"/>
                  </a:lnTo>
                  <a:lnTo>
                    <a:pt x="414" y="159"/>
                  </a:lnTo>
                  <a:lnTo>
                    <a:pt x="413" y="157"/>
                  </a:lnTo>
                  <a:lnTo>
                    <a:pt x="414" y="156"/>
                  </a:lnTo>
                  <a:lnTo>
                    <a:pt x="414" y="155"/>
                  </a:lnTo>
                  <a:lnTo>
                    <a:pt x="414" y="154"/>
                  </a:lnTo>
                  <a:lnTo>
                    <a:pt x="413" y="153"/>
                  </a:lnTo>
                  <a:lnTo>
                    <a:pt x="412" y="153"/>
                  </a:lnTo>
                  <a:lnTo>
                    <a:pt x="412" y="152"/>
                  </a:lnTo>
                  <a:lnTo>
                    <a:pt x="412" y="151"/>
                  </a:lnTo>
                  <a:lnTo>
                    <a:pt x="413" y="151"/>
                  </a:lnTo>
                  <a:lnTo>
                    <a:pt x="416" y="154"/>
                  </a:lnTo>
                  <a:lnTo>
                    <a:pt x="419" y="155"/>
                  </a:lnTo>
                  <a:lnTo>
                    <a:pt x="421" y="156"/>
                  </a:lnTo>
                  <a:lnTo>
                    <a:pt x="423" y="156"/>
                  </a:lnTo>
                  <a:lnTo>
                    <a:pt x="425" y="157"/>
                  </a:lnTo>
                  <a:lnTo>
                    <a:pt x="430" y="159"/>
                  </a:lnTo>
                  <a:lnTo>
                    <a:pt x="432" y="159"/>
                  </a:lnTo>
                  <a:lnTo>
                    <a:pt x="435" y="160"/>
                  </a:lnTo>
                  <a:lnTo>
                    <a:pt x="436" y="160"/>
                  </a:lnTo>
                  <a:lnTo>
                    <a:pt x="429" y="149"/>
                  </a:lnTo>
                  <a:lnTo>
                    <a:pt x="410" y="139"/>
                  </a:lnTo>
                  <a:lnTo>
                    <a:pt x="411" y="139"/>
                  </a:lnTo>
                  <a:lnTo>
                    <a:pt x="413" y="139"/>
                  </a:lnTo>
                  <a:lnTo>
                    <a:pt x="415" y="140"/>
                  </a:lnTo>
                  <a:lnTo>
                    <a:pt x="418" y="140"/>
                  </a:lnTo>
                  <a:lnTo>
                    <a:pt x="420" y="140"/>
                  </a:lnTo>
                  <a:lnTo>
                    <a:pt x="423" y="140"/>
                  </a:lnTo>
                  <a:lnTo>
                    <a:pt x="427" y="140"/>
                  </a:lnTo>
                  <a:lnTo>
                    <a:pt x="427" y="142"/>
                  </a:lnTo>
                  <a:lnTo>
                    <a:pt x="428" y="142"/>
                  </a:lnTo>
                  <a:lnTo>
                    <a:pt x="430" y="142"/>
                  </a:lnTo>
                  <a:lnTo>
                    <a:pt x="432" y="142"/>
                  </a:lnTo>
                  <a:lnTo>
                    <a:pt x="433" y="142"/>
                  </a:lnTo>
                  <a:lnTo>
                    <a:pt x="435" y="142"/>
                  </a:lnTo>
                  <a:lnTo>
                    <a:pt x="435" y="143"/>
                  </a:lnTo>
                  <a:lnTo>
                    <a:pt x="436" y="143"/>
                  </a:lnTo>
                  <a:lnTo>
                    <a:pt x="437" y="143"/>
                  </a:lnTo>
                  <a:lnTo>
                    <a:pt x="439" y="143"/>
                  </a:lnTo>
                  <a:lnTo>
                    <a:pt x="440" y="143"/>
                  </a:lnTo>
                  <a:lnTo>
                    <a:pt x="442" y="143"/>
                  </a:lnTo>
                  <a:lnTo>
                    <a:pt x="445" y="143"/>
                  </a:lnTo>
                  <a:lnTo>
                    <a:pt x="447" y="143"/>
                  </a:lnTo>
                  <a:lnTo>
                    <a:pt x="450" y="143"/>
                  </a:lnTo>
                  <a:lnTo>
                    <a:pt x="453" y="143"/>
                  </a:lnTo>
                  <a:lnTo>
                    <a:pt x="454" y="143"/>
                  </a:lnTo>
                  <a:lnTo>
                    <a:pt x="456" y="143"/>
                  </a:lnTo>
                  <a:lnTo>
                    <a:pt x="458" y="143"/>
                  </a:lnTo>
                  <a:lnTo>
                    <a:pt x="459" y="143"/>
                  </a:lnTo>
                  <a:lnTo>
                    <a:pt x="462" y="143"/>
                  </a:lnTo>
                  <a:lnTo>
                    <a:pt x="465" y="143"/>
                  </a:lnTo>
                  <a:lnTo>
                    <a:pt x="467" y="143"/>
                  </a:lnTo>
                  <a:lnTo>
                    <a:pt x="468" y="143"/>
                  </a:lnTo>
                  <a:lnTo>
                    <a:pt x="470" y="143"/>
                  </a:lnTo>
                  <a:lnTo>
                    <a:pt x="471" y="144"/>
                  </a:lnTo>
                  <a:lnTo>
                    <a:pt x="473" y="145"/>
                  </a:lnTo>
                  <a:lnTo>
                    <a:pt x="475" y="146"/>
                  </a:lnTo>
                  <a:lnTo>
                    <a:pt x="476" y="147"/>
                  </a:lnTo>
                  <a:lnTo>
                    <a:pt x="479" y="147"/>
                  </a:lnTo>
                  <a:lnTo>
                    <a:pt x="481" y="148"/>
                  </a:lnTo>
                  <a:lnTo>
                    <a:pt x="483" y="149"/>
                  </a:lnTo>
                  <a:lnTo>
                    <a:pt x="485" y="151"/>
                  </a:lnTo>
                  <a:lnTo>
                    <a:pt x="488" y="152"/>
                  </a:lnTo>
                  <a:lnTo>
                    <a:pt x="491" y="154"/>
                  </a:lnTo>
                  <a:lnTo>
                    <a:pt x="492" y="154"/>
                  </a:lnTo>
                  <a:lnTo>
                    <a:pt x="493" y="154"/>
                  </a:lnTo>
                  <a:lnTo>
                    <a:pt x="494" y="154"/>
                  </a:lnTo>
                  <a:lnTo>
                    <a:pt x="496" y="154"/>
                  </a:lnTo>
                  <a:lnTo>
                    <a:pt x="497" y="154"/>
                  </a:lnTo>
                  <a:lnTo>
                    <a:pt x="497" y="155"/>
                  </a:lnTo>
                  <a:lnTo>
                    <a:pt x="498" y="155"/>
                  </a:lnTo>
                  <a:lnTo>
                    <a:pt x="499" y="155"/>
                  </a:lnTo>
                  <a:lnTo>
                    <a:pt x="500" y="155"/>
                  </a:lnTo>
                  <a:lnTo>
                    <a:pt x="501" y="155"/>
                  </a:lnTo>
                  <a:lnTo>
                    <a:pt x="502" y="155"/>
                  </a:lnTo>
                  <a:lnTo>
                    <a:pt x="504" y="155"/>
                  </a:lnTo>
                  <a:lnTo>
                    <a:pt x="505" y="155"/>
                  </a:lnTo>
                  <a:lnTo>
                    <a:pt x="506" y="155"/>
                  </a:lnTo>
                  <a:lnTo>
                    <a:pt x="509" y="155"/>
                  </a:lnTo>
                  <a:lnTo>
                    <a:pt x="511" y="155"/>
                  </a:lnTo>
                  <a:lnTo>
                    <a:pt x="514" y="154"/>
                  </a:lnTo>
                  <a:lnTo>
                    <a:pt x="516" y="154"/>
                  </a:lnTo>
                  <a:lnTo>
                    <a:pt x="516" y="153"/>
                  </a:lnTo>
                  <a:lnTo>
                    <a:pt x="517" y="153"/>
                  </a:lnTo>
                  <a:lnTo>
                    <a:pt x="518" y="153"/>
                  </a:lnTo>
                  <a:lnTo>
                    <a:pt x="520" y="152"/>
                  </a:lnTo>
                  <a:lnTo>
                    <a:pt x="522" y="153"/>
                  </a:lnTo>
                  <a:lnTo>
                    <a:pt x="523" y="153"/>
                  </a:lnTo>
                  <a:lnTo>
                    <a:pt x="523" y="152"/>
                  </a:lnTo>
                  <a:lnTo>
                    <a:pt x="526" y="149"/>
                  </a:lnTo>
                  <a:lnTo>
                    <a:pt x="527" y="149"/>
                  </a:lnTo>
                  <a:lnTo>
                    <a:pt x="528" y="149"/>
                  </a:lnTo>
                  <a:lnTo>
                    <a:pt x="530" y="151"/>
                  </a:lnTo>
                  <a:lnTo>
                    <a:pt x="532" y="149"/>
                  </a:lnTo>
                  <a:lnTo>
                    <a:pt x="533" y="148"/>
                  </a:lnTo>
                  <a:lnTo>
                    <a:pt x="535" y="147"/>
                  </a:lnTo>
                  <a:lnTo>
                    <a:pt x="536" y="147"/>
                  </a:lnTo>
                  <a:lnTo>
                    <a:pt x="537" y="147"/>
                  </a:lnTo>
                  <a:lnTo>
                    <a:pt x="539" y="146"/>
                  </a:lnTo>
                  <a:lnTo>
                    <a:pt x="541" y="146"/>
                  </a:lnTo>
                  <a:lnTo>
                    <a:pt x="544" y="145"/>
                  </a:lnTo>
                  <a:lnTo>
                    <a:pt x="545" y="145"/>
                  </a:lnTo>
                  <a:lnTo>
                    <a:pt x="547" y="145"/>
                  </a:lnTo>
                  <a:lnTo>
                    <a:pt x="549" y="144"/>
                  </a:lnTo>
                  <a:lnTo>
                    <a:pt x="553" y="144"/>
                  </a:lnTo>
                  <a:lnTo>
                    <a:pt x="553" y="143"/>
                  </a:lnTo>
                  <a:lnTo>
                    <a:pt x="556" y="143"/>
                  </a:lnTo>
                  <a:lnTo>
                    <a:pt x="559" y="143"/>
                  </a:lnTo>
                  <a:lnTo>
                    <a:pt x="561" y="144"/>
                  </a:lnTo>
                  <a:lnTo>
                    <a:pt x="562" y="144"/>
                  </a:lnTo>
                  <a:close/>
                  <a:moveTo>
                    <a:pt x="765" y="313"/>
                  </a:moveTo>
                  <a:lnTo>
                    <a:pt x="770" y="314"/>
                  </a:lnTo>
                  <a:lnTo>
                    <a:pt x="773" y="314"/>
                  </a:lnTo>
                  <a:lnTo>
                    <a:pt x="776" y="314"/>
                  </a:lnTo>
                  <a:lnTo>
                    <a:pt x="778" y="314"/>
                  </a:lnTo>
                  <a:lnTo>
                    <a:pt x="789" y="311"/>
                  </a:lnTo>
                  <a:lnTo>
                    <a:pt x="792" y="310"/>
                  </a:lnTo>
                  <a:lnTo>
                    <a:pt x="799" y="307"/>
                  </a:lnTo>
                  <a:lnTo>
                    <a:pt x="820" y="309"/>
                  </a:lnTo>
                  <a:lnTo>
                    <a:pt x="821" y="310"/>
                  </a:lnTo>
                  <a:lnTo>
                    <a:pt x="826" y="310"/>
                  </a:lnTo>
                  <a:lnTo>
                    <a:pt x="833" y="312"/>
                  </a:lnTo>
                  <a:lnTo>
                    <a:pt x="835" y="312"/>
                  </a:lnTo>
                  <a:lnTo>
                    <a:pt x="846" y="322"/>
                  </a:lnTo>
                  <a:lnTo>
                    <a:pt x="851" y="324"/>
                  </a:lnTo>
                  <a:lnTo>
                    <a:pt x="856" y="323"/>
                  </a:lnTo>
                  <a:lnTo>
                    <a:pt x="866" y="323"/>
                  </a:lnTo>
                  <a:lnTo>
                    <a:pt x="868" y="323"/>
                  </a:lnTo>
                  <a:lnTo>
                    <a:pt x="879" y="326"/>
                  </a:lnTo>
                  <a:lnTo>
                    <a:pt x="882" y="324"/>
                  </a:lnTo>
                  <a:lnTo>
                    <a:pt x="886" y="323"/>
                  </a:lnTo>
                  <a:lnTo>
                    <a:pt x="892" y="316"/>
                  </a:lnTo>
                  <a:lnTo>
                    <a:pt x="903" y="305"/>
                  </a:lnTo>
                  <a:lnTo>
                    <a:pt x="904" y="304"/>
                  </a:lnTo>
                  <a:lnTo>
                    <a:pt x="904" y="303"/>
                  </a:lnTo>
                  <a:lnTo>
                    <a:pt x="906" y="299"/>
                  </a:lnTo>
                  <a:lnTo>
                    <a:pt x="908" y="296"/>
                  </a:lnTo>
                  <a:lnTo>
                    <a:pt x="912" y="285"/>
                  </a:lnTo>
                  <a:lnTo>
                    <a:pt x="912" y="284"/>
                  </a:lnTo>
                  <a:lnTo>
                    <a:pt x="913" y="281"/>
                  </a:lnTo>
                  <a:lnTo>
                    <a:pt x="918" y="279"/>
                  </a:lnTo>
                  <a:lnTo>
                    <a:pt x="918" y="278"/>
                  </a:lnTo>
                  <a:lnTo>
                    <a:pt x="921" y="274"/>
                  </a:lnTo>
                  <a:lnTo>
                    <a:pt x="924" y="272"/>
                  </a:lnTo>
                  <a:lnTo>
                    <a:pt x="927" y="268"/>
                  </a:lnTo>
                  <a:lnTo>
                    <a:pt x="928" y="265"/>
                  </a:lnTo>
                  <a:lnTo>
                    <a:pt x="925" y="255"/>
                  </a:lnTo>
                  <a:lnTo>
                    <a:pt x="924" y="249"/>
                  </a:lnTo>
                  <a:lnTo>
                    <a:pt x="924" y="246"/>
                  </a:lnTo>
                  <a:lnTo>
                    <a:pt x="923" y="240"/>
                  </a:lnTo>
                  <a:lnTo>
                    <a:pt x="921" y="237"/>
                  </a:lnTo>
                  <a:lnTo>
                    <a:pt x="915" y="228"/>
                  </a:lnTo>
                  <a:lnTo>
                    <a:pt x="912" y="222"/>
                  </a:lnTo>
                  <a:lnTo>
                    <a:pt x="910" y="218"/>
                  </a:lnTo>
                  <a:lnTo>
                    <a:pt x="908" y="214"/>
                  </a:lnTo>
                  <a:lnTo>
                    <a:pt x="907" y="211"/>
                  </a:lnTo>
                  <a:lnTo>
                    <a:pt x="906" y="206"/>
                  </a:lnTo>
                  <a:lnTo>
                    <a:pt x="907" y="204"/>
                  </a:lnTo>
                  <a:lnTo>
                    <a:pt x="907" y="201"/>
                  </a:lnTo>
                  <a:lnTo>
                    <a:pt x="908" y="199"/>
                  </a:lnTo>
                  <a:lnTo>
                    <a:pt x="910" y="197"/>
                  </a:lnTo>
                  <a:lnTo>
                    <a:pt x="913" y="195"/>
                  </a:lnTo>
                  <a:lnTo>
                    <a:pt x="915" y="194"/>
                  </a:lnTo>
                  <a:lnTo>
                    <a:pt x="916" y="193"/>
                  </a:lnTo>
                  <a:lnTo>
                    <a:pt x="919" y="193"/>
                  </a:lnTo>
                  <a:lnTo>
                    <a:pt x="920" y="192"/>
                  </a:lnTo>
                  <a:lnTo>
                    <a:pt x="923" y="192"/>
                  </a:lnTo>
                  <a:lnTo>
                    <a:pt x="937" y="192"/>
                  </a:lnTo>
                  <a:lnTo>
                    <a:pt x="938" y="192"/>
                  </a:lnTo>
                  <a:lnTo>
                    <a:pt x="945" y="192"/>
                  </a:lnTo>
                  <a:lnTo>
                    <a:pt x="962" y="192"/>
                  </a:lnTo>
                  <a:lnTo>
                    <a:pt x="971" y="188"/>
                  </a:lnTo>
                  <a:lnTo>
                    <a:pt x="972" y="188"/>
                  </a:lnTo>
                  <a:lnTo>
                    <a:pt x="974" y="186"/>
                  </a:lnTo>
                  <a:lnTo>
                    <a:pt x="981" y="184"/>
                  </a:lnTo>
                  <a:lnTo>
                    <a:pt x="983" y="184"/>
                  </a:lnTo>
                  <a:lnTo>
                    <a:pt x="989" y="177"/>
                  </a:lnTo>
                  <a:lnTo>
                    <a:pt x="990" y="174"/>
                  </a:lnTo>
                  <a:lnTo>
                    <a:pt x="988" y="169"/>
                  </a:lnTo>
                  <a:lnTo>
                    <a:pt x="983" y="163"/>
                  </a:lnTo>
                  <a:lnTo>
                    <a:pt x="982" y="160"/>
                  </a:lnTo>
                  <a:lnTo>
                    <a:pt x="982" y="156"/>
                  </a:lnTo>
                  <a:lnTo>
                    <a:pt x="982" y="153"/>
                  </a:lnTo>
                  <a:lnTo>
                    <a:pt x="983" y="148"/>
                  </a:lnTo>
                  <a:lnTo>
                    <a:pt x="984" y="144"/>
                  </a:lnTo>
                  <a:lnTo>
                    <a:pt x="990" y="139"/>
                  </a:lnTo>
                  <a:lnTo>
                    <a:pt x="997" y="134"/>
                  </a:lnTo>
                  <a:lnTo>
                    <a:pt x="1001" y="131"/>
                  </a:lnTo>
                  <a:lnTo>
                    <a:pt x="1005" y="131"/>
                  </a:lnTo>
                  <a:lnTo>
                    <a:pt x="1007" y="132"/>
                  </a:lnTo>
                  <a:lnTo>
                    <a:pt x="1010" y="132"/>
                  </a:lnTo>
                  <a:lnTo>
                    <a:pt x="1013" y="132"/>
                  </a:lnTo>
                  <a:lnTo>
                    <a:pt x="1032" y="131"/>
                  </a:lnTo>
                  <a:lnTo>
                    <a:pt x="1035" y="131"/>
                  </a:lnTo>
                  <a:lnTo>
                    <a:pt x="1042" y="130"/>
                  </a:lnTo>
                  <a:lnTo>
                    <a:pt x="1043" y="130"/>
                  </a:lnTo>
                  <a:lnTo>
                    <a:pt x="1044" y="130"/>
                  </a:lnTo>
                  <a:lnTo>
                    <a:pt x="1051" y="132"/>
                  </a:lnTo>
                  <a:lnTo>
                    <a:pt x="1056" y="134"/>
                  </a:lnTo>
                  <a:lnTo>
                    <a:pt x="1067" y="135"/>
                  </a:lnTo>
                  <a:lnTo>
                    <a:pt x="1069" y="135"/>
                  </a:lnTo>
                  <a:lnTo>
                    <a:pt x="1079" y="129"/>
                  </a:lnTo>
                  <a:lnTo>
                    <a:pt x="1080" y="128"/>
                  </a:lnTo>
                  <a:lnTo>
                    <a:pt x="1083" y="126"/>
                  </a:lnTo>
                  <a:lnTo>
                    <a:pt x="1084" y="123"/>
                  </a:lnTo>
                  <a:lnTo>
                    <a:pt x="1085" y="122"/>
                  </a:lnTo>
                  <a:lnTo>
                    <a:pt x="1089" y="119"/>
                  </a:lnTo>
                  <a:lnTo>
                    <a:pt x="1095" y="117"/>
                  </a:lnTo>
                  <a:lnTo>
                    <a:pt x="1097" y="115"/>
                  </a:lnTo>
                  <a:lnTo>
                    <a:pt x="1097" y="117"/>
                  </a:lnTo>
                  <a:lnTo>
                    <a:pt x="1101" y="115"/>
                  </a:lnTo>
                  <a:lnTo>
                    <a:pt x="1104" y="115"/>
                  </a:lnTo>
                  <a:lnTo>
                    <a:pt x="1106" y="115"/>
                  </a:lnTo>
                  <a:lnTo>
                    <a:pt x="1111" y="115"/>
                  </a:lnTo>
                  <a:lnTo>
                    <a:pt x="1117" y="114"/>
                  </a:lnTo>
                  <a:lnTo>
                    <a:pt x="1119" y="113"/>
                  </a:lnTo>
                  <a:lnTo>
                    <a:pt x="1122" y="113"/>
                  </a:lnTo>
                  <a:lnTo>
                    <a:pt x="1125" y="113"/>
                  </a:lnTo>
                  <a:lnTo>
                    <a:pt x="1129" y="113"/>
                  </a:lnTo>
                  <a:lnTo>
                    <a:pt x="1136" y="117"/>
                  </a:lnTo>
                  <a:lnTo>
                    <a:pt x="1140" y="119"/>
                  </a:lnTo>
                  <a:lnTo>
                    <a:pt x="1148" y="120"/>
                  </a:lnTo>
                  <a:lnTo>
                    <a:pt x="1158" y="118"/>
                  </a:lnTo>
                  <a:lnTo>
                    <a:pt x="1161" y="119"/>
                  </a:lnTo>
                  <a:lnTo>
                    <a:pt x="1163" y="118"/>
                  </a:lnTo>
                  <a:lnTo>
                    <a:pt x="1165" y="118"/>
                  </a:lnTo>
                  <a:lnTo>
                    <a:pt x="1166" y="117"/>
                  </a:lnTo>
                  <a:lnTo>
                    <a:pt x="1170" y="115"/>
                  </a:lnTo>
                  <a:lnTo>
                    <a:pt x="1172" y="112"/>
                  </a:lnTo>
                  <a:lnTo>
                    <a:pt x="1174" y="110"/>
                  </a:lnTo>
                  <a:lnTo>
                    <a:pt x="1174" y="107"/>
                  </a:lnTo>
                  <a:lnTo>
                    <a:pt x="1177" y="102"/>
                  </a:lnTo>
                  <a:lnTo>
                    <a:pt x="1178" y="98"/>
                  </a:lnTo>
                  <a:lnTo>
                    <a:pt x="1178" y="96"/>
                  </a:lnTo>
                  <a:lnTo>
                    <a:pt x="1181" y="92"/>
                  </a:lnTo>
                  <a:lnTo>
                    <a:pt x="1188" y="82"/>
                  </a:lnTo>
                  <a:lnTo>
                    <a:pt x="1191" y="75"/>
                  </a:lnTo>
                  <a:lnTo>
                    <a:pt x="1192" y="70"/>
                  </a:lnTo>
                  <a:lnTo>
                    <a:pt x="1192" y="68"/>
                  </a:lnTo>
                  <a:lnTo>
                    <a:pt x="1194" y="65"/>
                  </a:lnTo>
                  <a:lnTo>
                    <a:pt x="1196" y="63"/>
                  </a:lnTo>
                  <a:lnTo>
                    <a:pt x="1197" y="62"/>
                  </a:lnTo>
                  <a:lnTo>
                    <a:pt x="1200" y="59"/>
                  </a:lnTo>
                  <a:lnTo>
                    <a:pt x="1203" y="58"/>
                  </a:lnTo>
                  <a:lnTo>
                    <a:pt x="1204" y="56"/>
                  </a:lnTo>
                  <a:lnTo>
                    <a:pt x="1208" y="55"/>
                  </a:lnTo>
                  <a:lnTo>
                    <a:pt x="1209" y="55"/>
                  </a:lnTo>
                  <a:lnTo>
                    <a:pt x="1211" y="54"/>
                  </a:lnTo>
                  <a:lnTo>
                    <a:pt x="1213" y="53"/>
                  </a:lnTo>
                  <a:lnTo>
                    <a:pt x="1216" y="51"/>
                  </a:lnTo>
                  <a:lnTo>
                    <a:pt x="1217" y="51"/>
                  </a:lnTo>
                  <a:lnTo>
                    <a:pt x="1218" y="50"/>
                  </a:lnTo>
                  <a:lnTo>
                    <a:pt x="1220" y="51"/>
                  </a:lnTo>
                  <a:lnTo>
                    <a:pt x="1221" y="51"/>
                  </a:lnTo>
                  <a:lnTo>
                    <a:pt x="1227" y="53"/>
                  </a:lnTo>
                  <a:lnTo>
                    <a:pt x="1229" y="53"/>
                  </a:lnTo>
                  <a:lnTo>
                    <a:pt x="1230" y="54"/>
                  </a:lnTo>
                  <a:lnTo>
                    <a:pt x="1232" y="56"/>
                  </a:lnTo>
                  <a:lnTo>
                    <a:pt x="1232" y="58"/>
                  </a:lnTo>
                  <a:lnTo>
                    <a:pt x="1233" y="58"/>
                  </a:lnTo>
                  <a:lnTo>
                    <a:pt x="1234" y="58"/>
                  </a:lnTo>
                  <a:lnTo>
                    <a:pt x="1234" y="59"/>
                  </a:lnTo>
                  <a:lnTo>
                    <a:pt x="1235" y="60"/>
                  </a:lnTo>
                  <a:lnTo>
                    <a:pt x="1235" y="61"/>
                  </a:lnTo>
                  <a:lnTo>
                    <a:pt x="1237" y="62"/>
                  </a:lnTo>
                  <a:lnTo>
                    <a:pt x="1239" y="68"/>
                  </a:lnTo>
                  <a:lnTo>
                    <a:pt x="1239" y="69"/>
                  </a:lnTo>
                  <a:lnTo>
                    <a:pt x="1240" y="70"/>
                  </a:lnTo>
                  <a:lnTo>
                    <a:pt x="1241" y="71"/>
                  </a:lnTo>
                  <a:lnTo>
                    <a:pt x="1243" y="71"/>
                  </a:lnTo>
                  <a:lnTo>
                    <a:pt x="1244" y="71"/>
                  </a:lnTo>
                  <a:lnTo>
                    <a:pt x="1246" y="70"/>
                  </a:lnTo>
                  <a:lnTo>
                    <a:pt x="1247" y="70"/>
                  </a:lnTo>
                  <a:lnTo>
                    <a:pt x="1248" y="70"/>
                  </a:lnTo>
                  <a:lnTo>
                    <a:pt x="1249" y="69"/>
                  </a:lnTo>
                  <a:lnTo>
                    <a:pt x="1249" y="68"/>
                  </a:lnTo>
                  <a:lnTo>
                    <a:pt x="1250" y="68"/>
                  </a:lnTo>
                  <a:lnTo>
                    <a:pt x="1251" y="67"/>
                  </a:lnTo>
                  <a:lnTo>
                    <a:pt x="1251" y="65"/>
                  </a:lnTo>
                  <a:lnTo>
                    <a:pt x="1252" y="64"/>
                  </a:lnTo>
                  <a:lnTo>
                    <a:pt x="1254" y="63"/>
                  </a:lnTo>
                  <a:lnTo>
                    <a:pt x="1255" y="63"/>
                  </a:lnTo>
                  <a:lnTo>
                    <a:pt x="1255" y="62"/>
                  </a:lnTo>
                  <a:lnTo>
                    <a:pt x="1257" y="62"/>
                  </a:lnTo>
                  <a:lnTo>
                    <a:pt x="1258" y="62"/>
                  </a:lnTo>
                  <a:lnTo>
                    <a:pt x="1259" y="63"/>
                  </a:lnTo>
                  <a:lnTo>
                    <a:pt x="1260" y="63"/>
                  </a:lnTo>
                  <a:lnTo>
                    <a:pt x="1266" y="65"/>
                  </a:lnTo>
                  <a:lnTo>
                    <a:pt x="1266" y="67"/>
                  </a:lnTo>
                  <a:lnTo>
                    <a:pt x="1267" y="67"/>
                  </a:lnTo>
                  <a:lnTo>
                    <a:pt x="1272" y="65"/>
                  </a:lnTo>
                  <a:lnTo>
                    <a:pt x="1273" y="65"/>
                  </a:lnTo>
                  <a:lnTo>
                    <a:pt x="1274" y="63"/>
                  </a:lnTo>
                  <a:lnTo>
                    <a:pt x="1274" y="62"/>
                  </a:lnTo>
                  <a:lnTo>
                    <a:pt x="1275" y="62"/>
                  </a:lnTo>
                  <a:lnTo>
                    <a:pt x="1276" y="60"/>
                  </a:lnTo>
                  <a:lnTo>
                    <a:pt x="1276" y="59"/>
                  </a:lnTo>
                  <a:lnTo>
                    <a:pt x="1276" y="56"/>
                  </a:lnTo>
                  <a:lnTo>
                    <a:pt x="1276" y="55"/>
                  </a:lnTo>
                  <a:lnTo>
                    <a:pt x="1276" y="53"/>
                  </a:lnTo>
                  <a:lnTo>
                    <a:pt x="1276" y="51"/>
                  </a:lnTo>
                  <a:lnTo>
                    <a:pt x="1276" y="50"/>
                  </a:lnTo>
                  <a:lnTo>
                    <a:pt x="1277" y="50"/>
                  </a:lnTo>
                  <a:lnTo>
                    <a:pt x="1277" y="48"/>
                  </a:lnTo>
                  <a:lnTo>
                    <a:pt x="1278" y="47"/>
                  </a:lnTo>
                  <a:lnTo>
                    <a:pt x="1280" y="47"/>
                  </a:lnTo>
                  <a:lnTo>
                    <a:pt x="1283" y="47"/>
                  </a:lnTo>
                  <a:lnTo>
                    <a:pt x="1284" y="47"/>
                  </a:lnTo>
                  <a:lnTo>
                    <a:pt x="1287" y="47"/>
                  </a:lnTo>
                  <a:lnTo>
                    <a:pt x="1289" y="47"/>
                  </a:lnTo>
                  <a:lnTo>
                    <a:pt x="1291" y="48"/>
                  </a:lnTo>
                  <a:lnTo>
                    <a:pt x="1292" y="48"/>
                  </a:lnTo>
                  <a:lnTo>
                    <a:pt x="1293" y="48"/>
                  </a:lnTo>
                  <a:lnTo>
                    <a:pt x="1294" y="48"/>
                  </a:lnTo>
                  <a:lnTo>
                    <a:pt x="1298" y="48"/>
                  </a:lnTo>
                  <a:lnTo>
                    <a:pt x="1301" y="47"/>
                  </a:lnTo>
                  <a:lnTo>
                    <a:pt x="1302" y="47"/>
                  </a:lnTo>
                  <a:lnTo>
                    <a:pt x="1303" y="47"/>
                  </a:lnTo>
                  <a:lnTo>
                    <a:pt x="1306" y="48"/>
                  </a:lnTo>
                  <a:lnTo>
                    <a:pt x="1308" y="50"/>
                  </a:lnTo>
                  <a:lnTo>
                    <a:pt x="1309" y="50"/>
                  </a:lnTo>
                  <a:lnTo>
                    <a:pt x="1310" y="50"/>
                  </a:lnTo>
                  <a:lnTo>
                    <a:pt x="1311" y="50"/>
                  </a:lnTo>
                  <a:lnTo>
                    <a:pt x="1312" y="50"/>
                  </a:lnTo>
                  <a:lnTo>
                    <a:pt x="1313" y="48"/>
                  </a:lnTo>
                  <a:lnTo>
                    <a:pt x="1315" y="47"/>
                  </a:lnTo>
                  <a:lnTo>
                    <a:pt x="1316" y="46"/>
                  </a:lnTo>
                  <a:lnTo>
                    <a:pt x="1323" y="42"/>
                  </a:lnTo>
                  <a:lnTo>
                    <a:pt x="1324" y="40"/>
                  </a:lnTo>
                  <a:lnTo>
                    <a:pt x="1325" y="40"/>
                  </a:lnTo>
                  <a:lnTo>
                    <a:pt x="1326" y="40"/>
                  </a:lnTo>
                  <a:lnTo>
                    <a:pt x="1327" y="40"/>
                  </a:lnTo>
                  <a:lnTo>
                    <a:pt x="1328" y="40"/>
                  </a:lnTo>
                  <a:lnTo>
                    <a:pt x="1329" y="40"/>
                  </a:lnTo>
                  <a:lnTo>
                    <a:pt x="1330" y="42"/>
                  </a:lnTo>
                  <a:lnTo>
                    <a:pt x="1332" y="43"/>
                  </a:lnTo>
                  <a:lnTo>
                    <a:pt x="1334" y="44"/>
                  </a:lnTo>
                  <a:lnTo>
                    <a:pt x="1335" y="45"/>
                  </a:lnTo>
                  <a:lnTo>
                    <a:pt x="1338" y="50"/>
                  </a:lnTo>
                  <a:lnTo>
                    <a:pt x="1338" y="51"/>
                  </a:lnTo>
                  <a:lnTo>
                    <a:pt x="1338" y="52"/>
                  </a:lnTo>
                  <a:lnTo>
                    <a:pt x="1338" y="54"/>
                  </a:lnTo>
                  <a:lnTo>
                    <a:pt x="1338" y="56"/>
                  </a:lnTo>
                  <a:lnTo>
                    <a:pt x="1338" y="58"/>
                  </a:lnTo>
                  <a:lnTo>
                    <a:pt x="1338" y="59"/>
                  </a:lnTo>
                  <a:lnTo>
                    <a:pt x="1339" y="59"/>
                  </a:lnTo>
                  <a:lnTo>
                    <a:pt x="1339" y="60"/>
                  </a:lnTo>
                  <a:lnTo>
                    <a:pt x="1344" y="65"/>
                  </a:lnTo>
                  <a:lnTo>
                    <a:pt x="1345" y="67"/>
                  </a:lnTo>
                  <a:lnTo>
                    <a:pt x="1345" y="68"/>
                  </a:lnTo>
                  <a:lnTo>
                    <a:pt x="1347" y="71"/>
                  </a:lnTo>
                  <a:lnTo>
                    <a:pt x="1349" y="72"/>
                  </a:lnTo>
                  <a:lnTo>
                    <a:pt x="1350" y="73"/>
                  </a:lnTo>
                  <a:lnTo>
                    <a:pt x="1351" y="73"/>
                  </a:lnTo>
                  <a:lnTo>
                    <a:pt x="1352" y="75"/>
                  </a:lnTo>
                  <a:lnTo>
                    <a:pt x="1353" y="75"/>
                  </a:lnTo>
                  <a:lnTo>
                    <a:pt x="1354" y="75"/>
                  </a:lnTo>
                  <a:lnTo>
                    <a:pt x="1355" y="73"/>
                  </a:lnTo>
                  <a:lnTo>
                    <a:pt x="1356" y="73"/>
                  </a:lnTo>
                  <a:lnTo>
                    <a:pt x="1358" y="73"/>
                  </a:lnTo>
                  <a:lnTo>
                    <a:pt x="1358" y="72"/>
                  </a:lnTo>
                  <a:lnTo>
                    <a:pt x="1359" y="71"/>
                  </a:lnTo>
                  <a:lnTo>
                    <a:pt x="1359" y="70"/>
                  </a:lnTo>
                  <a:lnTo>
                    <a:pt x="1360" y="69"/>
                  </a:lnTo>
                  <a:lnTo>
                    <a:pt x="1360" y="68"/>
                  </a:lnTo>
                  <a:lnTo>
                    <a:pt x="1360" y="67"/>
                  </a:lnTo>
                  <a:lnTo>
                    <a:pt x="1360" y="65"/>
                  </a:lnTo>
                  <a:lnTo>
                    <a:pt x="1360" y="63"/>
                  </a:lnTo>
                  <a:lnTo>
                    <a:pt x="1360" y="62"/>
                  </a:lnTo>
                  <a:lnTo>
                    <a:pt x="1360" y="60"/>
                  </a:lnTo>
                  <a:lnTo>
                    <a:pt x="1360" y="59"/>
                  </a:lnTo>
                  <a:lnTo>
                    <a:pt x="1360" y="58"/>
                  </a:lnTo>
                  <a:lnTo>
                    <a:pt x="1361" y="58"/>
                  </a:lnTo>
                  <a:lnTo>
                    <a:pt x="1361" y="56"/>
                  </a:lnTo>
                  <a:lnTo>
                    <a:pt x="1362" y="55"/>
                  </a:lnTo>
                  <a:lnTo>
                    <a:pt x="1363" y="55"/>
                  </a:lnTo>
                  <a:lnTo>
                    <a:pt x="1364" y="55"/>
                  </a:lnTo>
                  <a:lnTo>
                    <a:pt x="1365" y="55"/>
                  </a:lnTo>
                  <a:lnTo>
                    <a:pt x="1367" y="56"/>
                  </a:lnTo>
                  <a:lnTo>
                    <a:pt x="1368" y="58"/>
                  </a:lnTo>
                  <a:lnTo>
                    <a:pt x="1369" y="59"/>
                  </a:lnTo>
                  <a:lnTo>
                    <a:pt x="1370" y="59"/>
                  </a:lnTo>
                  <a:lnTo>
                    <a:pt x="1371" y="59"/>
                  </a:lnTo>
                  <a:lnTo>
                    <a:pt x="1373" y="60"/>
                  </a:lnTo>
                  <a:lnTo>
                    <a:pt x="1375" y="60"/>
                  </a:lnTo>
                  <a:lnTo>
                    <a:pt x="1377" y="60"/>
                  </a:lnTo>
                  <a:lnTo>
                    <a:pt x="1378" y="59"/>
                  </a:lnTo>
                  <a:lnTo>
                    <a:pt x="1380" y="59"/>
                  </a:lnTo>
                  <a:lnTo>
                    <a:pt x="1385" y="58"/>
                  </a:lnTo>
                  <a:lnTo>
                    <a:pt x="1387" y="56"/>
                  </a:lnTo>
                  <a:lnTo>
                    <a:pt x="1389" y="56"/>
                  </a:lnTo>
                  <a:lnTo>
                    <a:pt x="1390" y="55"/>
                  </a:lnTo>
                  <a:lnTo>
                    <a:pt x="1397" y="54"/>
                  </a:lnTo>
                  <a:lnTo>
                    <a:pt x="1398" y="54"/>
                  </a:lnTo>
                  <a:lnTo>
                    <a:pt x="1399" y="54"/>
                  </a:lnTo>
                  <a:lnTo>
                    <a:pt x="1399" y="53"/>
                  </a:lnTo>
                  <a:lnTo>
                    <a:pt x="1401" y="53"/>
                  </a:lnTo>
                  <a:lnTo>
                    <a:pt x="1402" y="53"/>
                  </a:lnTo>
                  <a:lnTo>
                    <a:pt x="1402" y="52"/>
                  </a:lnTo>
                  <a:lnTo>
                    <a:pt x="1404" y="50"/>
                  </a:lnTo>
                  <a:lnTo>
                    <a:pt x="1405" y="50"/>
                  </a:lnTo>
                  <a:lnTo>
                    <a:pt x="1407" y="50"/>
                  </a:lnTo>
                  <a:lnTo>
                    <a:pt x="1410" y="50"/>
                  </a:lnTo>
                  <a:lnTo>
                    <a:pt x="1413" y="51"/>
                  </a:lnTo>
                  <a:lnTo>
                    <a:pt x="1419" y="53"/>
                  </a:lnTo>
                  <a:lnTo>
                    <a:pt x="1420" y="53"/>
                  </a:lnTo>
                  <a:lnTo>
                    <a:pt x="1424" y="54"/>
                  </a:lnTo>
                  <a:lnTo>
                    <a:pt x="1424" y="55"/>
                  </a:lnTo>
                  <a:lnTo>
                    <a:pt x="1428" y="58"/>
                  </a:lnTo>
                  <a:lnTo>
                    <a:pt x="1429" y="59"/>
                  </a:lnTo>
                  <a:lnTo>
                    <a:pt x="1431" y="61"/>
                  </a:lnTo>
                  <a:lnTo>
                    <a:pt x="1431" y="62"/>
                  </a:lnTo>
                  <a:lnTo>
                    <a:pt x="1432" y="63"/>
                  </a:lnTo>
                  <a:lnTo>
                    <a:pt x="1434" y="64"/>
                  </a:lnTo>
                  <a:lnTo>
                    <a:pt x="1438" y="64"/>
                  </a:lnTo>
                  <a:lnTo>
                    <a:pt x="1440" y="65"/>
                  </a:lnTo>
                  <a:lnTo>
                    <a:pt x="1442" y="65"/>
                  </a:lnTo>
                  <a:lnTo>
                    <a:pt x="1448" y="67"/>
                  </a:lnTo>
                  <a:lnTo>
                    <a:pt x="1449" y="68"/>
                  </a:lnTo>
                  <a:lnTo>
                    <a:pt x="1451" y="72"/>
                  </a:lnTo>
                  <a:lnTo>
                    <a:pt x="1453" y="72"/>
                  </a:lnTo>
                  <a:lnTo>
                    <a:pt x="1454" y="73"/>
                  </a:lnTo>
                  <a:lnTo>
                    <a:pt x="1455" y="73"/>
                  </a:lnTo>
                  <a:lnTo>
                    <a:pt x="1457" y="73"/>
                  </a:lnTo>
                  <a:lnTo>
                    <a:pt x="1459" y="72"/>
                  </a:lnTo>
                  <a:lnTo>
                    <a:pt x="1461" y="71"/>
                  </a:lnTo>
                  <a:lnTo>
                    <a:pt x="1462" y="69"/>
                  </a:lnTo>
                  <a:lnTo>
                    <a:pt x="1461" y="67"/>
                  </a:lnTo>
                  <a:lnTo>
                    <a:pt x="1461" y="65"/>
                  </a:lnTo>
                  <a:lnTo>
                    <a:pt x="1459" y="60"/>
                  </a:lnTo>
                  <a:lnTo>
                    <a:pt x="1459" y="59"/>
                  </a:lnTo>
                  <a:lnTo>
                    <a:pt x="1459" y="55"/>
                  </a:lnTo>
                  <a:lnTo>
                    <a:pt x="1459" y="54"/>
                  </a:lnTo>
                  <a:lnTo>
                    <a:pt x="1459" y="53"/>
                  </a:lnTo>
                  <a:lnTo>
                    <a:pt x="1459" y="52"/>
                  </a:lnTo>
                  <a:lnTo>
                    <a:pt x="1458" y="52"/>
                  </a:lnTo>
                  <a:lnTo>
                    <a:pt x="1457" y="51"/>
                  </a:lnTo>
                  <a:lnTo>
                    <a:pt x="1454" y="50"/>
                  </a:lnTo>
                  <a:lnTo>
                    <a:pt x="1453" y="48"/>
                  </a:lnTo>
                  <a:lnTo>
                    <a:pt x="1453" y="47"/>
                  </a:lnTo>
                  <a:lnTo>
                    <a:pt x="1453" y="46"/>
                  </a:lnTo>
                  <a:lnTo>
                    <a:pt x="1453" y="44"/>
                  </a:lnTo>
                  <a:lnTo>
                    <a:pt x="1457" y="36"/>
                  </a:lnTo>
                  <a:lnTo>
                    <a:pt x="1458" y="36"/>
                  </a:lnTo>
                  <a:lnTo>
                    <a:pt x="1459" y="36"/>
                  </a:lnTo>
                  <a:lnTo>
                    <a:pt x="1464" y="40"/>
                  </a:lnTo>
                  <a:lnTo>
                    <a:pt x="1466" y="40"/>
                  </a:lnTo>
                  <a:lnTo>
                    <a:pt x="1468" y="42"/>
                  </a:lnTo>
                  <a:lnTo>
                    <a:pt x="1470" y="42"/>
                  </a:lnTo>
                  <a:lnTo>
                    <a:pt x="1471" y="42"/>
                  </a:lnTo>
                  <a:lnTo>
                    <a:pt x="1472" y="42"/>
                  </a:lnTo>
                  <a:lnTo>
                    <a:pt x="1474" y="40"/>
                  </a:lnTo>
                  <a:lnTo>
                    <a:pt x="1475" y="39"/>
                  </a:lnTo>
                  <a:lnTo>
                    <a:pt x="1475" y="38"/>
                  </a:lnTo>
                  <a:lnTo>
                    <a:pt x="1476" y="37"/>
                  </a:lnTo>
                  <a:lnTo>
                    <a:pt x="1476" y="36"/>
                  </a:lnTo>
                  <a:lnTo>
                    <a:pt x="1476" y="34"/>
                  </a:lnTo>
                  <a:lnTo>
                    <a:pt x="1476" y="33"/>
                  </a:lnTo>
                  <a:lnTo>
                    <a:pt x="1476" y="31"/>
                  </a:lnTo>
                  <a:lnTo>
                    <a:pt x="1476" y="29"/>
                  </a:lnTo>
                  <a:lnTo>
                    <a:pt x="1474" y="25"/>
                  </a:lnTo>
                  <a:lnTo>
                    <a:pt x="1474" y="23"/>
                  </a:lnTo>
                  <a:lnTo>
                    <a:pt x="1474" y="20"/>
                  </a:lnTo>
                  <a:lnTo>
                    <a:pt x="1474" y="19"/>
                  </a:lnTo>
                  <a:lnTo>
                    <a:pt x="1473" y="17"/>
                  </a:lnTo>
                  <a:lnTo>
                    <a:pt x="1473" y="15"/>
                  </a:lnTo>
                  <a:lnTo>
                    <a:pt x="1473" y="14"/>
                  </a:lnTo>
                  <a:lnTo>
                    <a:pt x="1473" y="10"/>
                  </a:lnTo>
                  <a:lnTo>
                    <a:pt x="1473" y="6"/>
                  </a:lnTo>
                  <a:lnTo>
                    <a:pt x="1473" y="5"/>
                  </a:lnTo>
                  <a:lnTo>
                    <a:pt x="1474" y="4"/>
                  </a:lnTo>
                  <a:lnTo>
                    <a:pt x="1475" y="4"/>
                  </a:lnTo>
                  <a:lnTo>
                    <a:pt x="1476" y="4"/>
                  </a:lnTo>
                  <a:lnTo>
                    <a:pt x="1476" y="5"/>
                  </a:lnTo>
                  <a:lnTo>
                    <a:pt x="1479" y="6"/>
                  </a:lnTo>
                  <a:lnTo>
                    <a:pt x="1481" y="8"/>
                  </a:lnTo>
                  <a:lnTo>
                    <a:pt x="1484" y="11"/>
                  </a:lnTo>
                  <a:lnTo>
                    <a:pt x="1484" y="12"/>
                  </a:lnTo>
                  <a:lnTo>
                    <a:pt x="1485" y="14"/>
                  </a:lnTo>
                  <a:lnTo>
                    <a:pt x="1487" y="15"/>
                  </a:lnTo>
                  <a:lnTo>
                    <a:pt x="1488" y="18"/>
                  </a:lnTo>
                  <a:lnTo>
                    <a:pt x="1488" y="20"/>
                  </a:lnTo>
                  <a:lnTo>
                    <a:pt x="1489" y="21"/>
                  </a:lnTo>
                  <a:lnTo>
                    <a:pt x="1490" y="21"/>
                  </a:lnTo>
                  <a:lnTo>
                    <a:pt x="1491" y="21"/>
                  </a:lnTo>
                  <a:lnTo>
                    <a:pt x="1492" y="21"/>
                  </a:lnTo>
                  <a:lnTo>
                    <a:pt x="1497" y="18"/>
                  </a:lnTo>
                  <a:lnTo>
                    <a:pt x="1498" y="18"/>
                  </a:lnTo>
                  <a:lnTo>
                    <a:pt x="1501" y="18"/>
                  </a:lnTo>
                  <a:lnTo>
                    <a:pt x="1502" y="18"/>
                  </a:lnTo>
                  <a:lnTo>
                    <a:pt x="1503" y="18"/>
                  </a:lnTo>
                  <a:lnTo>
                    <a:pt x="1505" y="18"/>
                  </a:lnTo>
                  <a:lnTo>
                    <a:pt x="1506" y="18"/>
                  </a:lnTo>
                  <a:lnTo>
                    <a:pt x="1507" y="18"/>
                  </a:lnTo>
                  <a:lnTo>
                    <a:pt x="1508" y="19"/>
                  </a:lnTo>
                  <a:lnTo>
                    <a:pt x="1508" y="20"/>
                  </a:lnTo>
                  <a:lnTo>
                    <a:pt x="1509" y="21"/>
                  </a:lnTo>
                  <a:lnTo>
                    <a:pt x="1508" y="22"/>
                  </a:lnTo>
                  <a:lnTo>
                    <a:pt x="1508" y="25"/>
                  </a:lnTo>
                  <a:lnTo>
                    <a:pt x="1508" y="26"/>
                  </a:lnTo>
                  <a:lnTo>
                    <a:pt x="1507" y="27"/>
                  </a:lnTo>
                  <a:lnTo>
                    <a:pt x="1506" y="28"/>
                  </a:lnTo>
                  <a:lnTo>
                    <a:pt x="1506" y="29"/>
                  </a:lnTo>
                  <a:lnTo>
                    <a:pt x="1505" y="29"/>
                  </a:lnTo>
                  <a:lnTo>
                    <a:pt x="1501" y="29"/>
                  </a:lnTo>
                  <a:lnTo>
                    <a:pt x="1501" y="30"/>
                  </a:lnTo>
                  <a:lnTo>
                    <a:pt x="1501" y="31"/>
                  </a:lnTo>
                  <a:lnTo>
                    <a:pt x="1502" y="33"/>
                  </a:lnTo>
                  <a:lnTo>
                    <a:pt x="1505" y="34"/>
                  </a:lnTo>
                  <a:lnTo>
                    <a:pt x="1506" y="35"/>
                  </a:lnTo>
                  <a:lnTo>
                    <a:pt x="1507" y="36"/>
                  </a:lnTo>
                  <a:lnTo>
                    <a:pt x="1510" y="40"/>
                  </a:lnTo>
                  <a:lnTo>
                    <a:pt x="1510" y="42"/>
                  </a:lnTo>
                  <a:lnTo>
                    <a:pt x="1510" y="43"/>
                  </a:lnTo>
                  <a:lnTo>
                    <a:pt x="1510" y="46"/>
                  </a:lnTo>
                  <a:lnTo>
                    <a:pt x="1511" y="47"/>
                  </a:lnTo>
                  <a:lnTo>
                    <a:pt x="1511" y="48"/>
                  </a:lnTo>
                  <a:lnTo>
                    <a:pt x="1515" y="51"/>
                  </a:lnTo>
                  <a:lnTo>
                    <a:pt x="1516" y="52"/>
                  </a:lnTo>
                  <a:lnTo>
                    <a:pt x="1517" y="53"/>
                  </a:lnTo>
                  <a:lnTo>
                    <a:pt x="1518" y="54"/>
                  </a:lnTo>
                  <a:lnTo>
                    <a:pt x="1519" y="55"/>
                  </a:lnTo>
                  <a:lnTo>
                    <a:pt x="1520" y="55"/>
                  </a:lnTo>
                  <a:lnTo>
                    <a:pt x="1523" y="55"/>
                  </a:lnTo>
                  <a:lnTo>
                    <a:pt x="1525" y="55"/>
                  </a:lnTo>
                  <a:lnTo>
                    <a:pt x="1528" y="55"/>
                  </a:lnTo>
                  <a:lnTo>
                    <a:pt x="1530" y="55"/>
                  </a:lnTo>
                  <a:lnTo>
                    <a:pt x="1532" y="54"/>
                  </a:lnTo>
                  <a:lnTo>
                    <a:pt x="1534" y="53"/>
                  </a:lnTo>
                  <a:lnTo>
                    <a:pt x="1535" y="52"/>
                  </a:lnTo>
                  <a:lnTo>
                    <a:pt x="1536" y="51"/>
                  </a:lnTo>
                  <a:lnTo>
                    <a:pt x="1536" y="48"/>
                  </a:lnTo>
                  <a:lnTo>
                    <a:pt x="1537" y="47"/>
                  </a:lnTo>
                  <a:lnTo>
                    <a:pt x="1537" y="46"/>
                  </a:lnTo>
                  <a:lnTo>
                    <a:pt x="1539" y="45"/>
                  </a:lnTo>
                  <a:lnTo>
                    <a:pt x="1540" y="45"/>
                  </a:lnTo>
                  <a:lnTo>
                    <a:pt x="1541" y="45"/>
                  </a:lnTo>
                  <a:lnTo>
                    <a:pt x="1542" y="45"/>
                  </a:lnTo>
                  <a:lnTo>
                    <a:pt x="1543" y="46"/>
                  </a:lnTo>
                  <a:lnTo>
                    <a:pt x="1544" y="47"/>
                  </a:lnTo>
                  <a:lnTo>
                    <a:pt x="1545" y="48"/>
                  </a:lnTo>
                  <a:lnTo>
                    <a:pt x="1546" y="50"/>
                  </a:lnTo>
                  <a:lnTo>
                    <a:pt x="1548" y="53"/>
                  </a:lnTo>
                  <a:lnTo>
                    <a:pt x="1548" y="54"/>
                  </a:lnTo>
                  <a:lnTo>
                    <a:pt x="1549" y="55"/>
                  </a:lnTo>
                  <a:lnTo>
                    <a:pt x="1550" y="56"/>
                  </a:lnTo>
                  <a:lnTo>
                    <a:pt x="1551" y="56"/>
                  </a:lnTo>
                  <a:lnTo>
                    <a:pt x="1552" y="56"/>
                  </a:lnTo>
                  <a:lnTo>
                    <a:pt x="1552" y="58"/>
                  </a:lnTo>
                  <a:lnTo>
                    <a:pt x="1557" y="59"/>
                  </a:lnTo>
                  <a:lnTo>
                    <a:pt x="1559" y="59"/>
                  </a:lnTo>
                  <a:lnTo>
                    <a:pt x="1560" y="60"/>
                  </a:lnTo>
                  <a:lnTo>
                    <a:pt x="1561" y="61"/>
                  </a:lnTo>
                  <a:lnTo>
                    <a:pt x="1561" y="62"/>
                  </a:lnTo>
                  <a:lnTo>
                    <a:pt x="1561" y="64"/>
                  </a:lnTo>
                  <a:lnTo>
                    <a:pt x="1560" y="67"/>
                  </a:lnTo>
                  <a:lnTo>
                    <a:pt x="1559" y="68"/>
                  </a:lnTo>
                  <a:lnTo>
                    <a:pt x="1556" y="72"/>
                  </a:lnTo>
                  <a:lnTo>
                    <a:pt x="1554" y="72"/>
                  </a:lnTo>
                  <a:lnTo>
                    <a:pt x="1552" y="73"/>
                  </a:lnTo>
                  <a:lnTo>
                    <a:pt x="1551" y="73"/>
                  </a:lnTo>
                  <a:lnTo>
                    <a:pt x="1550" y="75"/>
                  </a:lnTo>
                  <a:lnTo>
                    <a:pt x="1548" y="80"/>
                  </a:lnTo>
                  <a:lnTo>
                    <a:pt x="1546" y="82"/>
                  </a:lnTo>
                  <a:lnTo>
                    <a:pt x="1546" y="84"/>
                  </a:lnTo>
                  <a:lnTo>
                    <a:pt x="1548" y="85"/>
                  </a:lnTo>
                  <a:lnTo>
                    <a:pt x="1549" y="86"/>
                  </a:lnTo>
                  <a:lnTo>
                    <a:pt x="1550" y="87"/>
                  </a:lnTo>
                  <a:lnTo>
                    <a:pt x="1552" y="89"/>
                  </a:lnTo>
                  <a:lnTo>
                    <a:pt x="1552" y="90"/>
                  </a:lnTo>
                  <a:lnTo>
                    <a:pt x="1551" y="93"/>
                  </a:lnTo>
                  <a:lnTo>
                    <a:pt x="1550" y="96"/>
                  </a:lnTo>
                  <a:lnTo>
                    <a:pt x="1550" y="97"/>
                  </a:lnTo>
                  <a:lnTo>
                    <a:pt x="1550" y="98"/>
                  </a:lnTo>
                  <a:lnTo>
                    <a:pt x="1550" y="100"/>
                  </a:lnTo>
                  <a:lnTo>
                    <a:pt x="1551" y="100"/>
                  </a:lnTo>
                  <a:lnTo>
                    <a:pt x="1552" y="100"/>
                  </a:lnTo>
                  <a:lnTo>
                    <a:pt x="1554" y="100"/>
                  </a:lnTo>
                  <a:lnTo>
                    <a:pt x="1556" y="100"/>
                  </a:lnTo>
                  <a:lnTo>
                    <a:pt x="1556" y="98"/>
                  </a:lnTo>
                  <a:lnTo>
                    <a:pt x="1557" y="98"/>
                  </a:lnTo>
                  <a:lnTo>
                    <a:pt x="1558" y="95"/>
                  </a:lnTo>
                  <a:lnTo>
                    <a:pt x="1559" y="94"/>
                  </a:lnTo>
                  <a:lnTo>
                    <a:pt x="1560" y="93"/>
                  </a:lnTo>
                  <a:lnTo>
                    <a:pt x="1561" y="93"/>
                  </a:lnTo>
                  <a:lnTo>
                    <a:pt x="1561" y="92"/>
                  </a:lnTo>
                  <a:lnTo>
                    <a:pt x="1562" y="92"/>
                  </a:lnTo>
                  <a:lnTo>
                    <a:pt x="1562" y="90"/>
                  </a:lnTo>
                  <a:lnTo>
                    <a:pt x="1562" y="89"/>
                  </a:lnTo>
                  <a:lnTo>
                    <a:pt x="1561" y="88"/>
                  </a:lnTo>
                  <a:lnTo>
                    <a:pt x="1560" y="87"/>
                  </a:lnTo>
                  <a:lnTo>
                    <a:pt x="1560" y="86"/>
                  </a:lnTo>
                  <a:lnTo>
                    <a:pt x="1561" y="85"/>
                  </a:lnTo>
                  <a:lnTo>
                    <a:pt x="1561" y="84"/>
                  </a:lnTo>
                  <a:lnTo>
                    <a:pt x="1562" y="84"/>
                  </a:lnTo>
                  <a:lnTo>
                    <a:pt x="1562" y="85"/>
                  </a:lnTo>
                  <a:lnTo>
                    <a:pt x="1563" y="85"/>
                  </a:lnTo>
                  <a:lnTo>
                    <a:pt x="1569" y="89"/>
                  </a:lnTo>
                  <a:lnTo>
                    <a:pt x="1571" y="92"/>
                  </a:lnTo>
                  <a:lnTo>
                    <a:pt x="1574" y="93"/>
                  </a:lnTo>
                  <a:lnTo>
                    <a:pt x="1575" y="93"/>
                  </a:lnTo>
                  <a:lnTo>
                    <a:pt x="1577" y="94"/>
                  </a:lnTo>
                  <a:lnTo>
                    <a:pt x="1579" y="94"/>
                  </a:lnTo>
                  <a:lnTo>
                    <a:pt x="1580" y="94"/>
                  </a:lnTo>
                  <a:lnTo>
                    <a:pt x="1582" y="93"/>
                  </a:lnTo>
                  <a:lnTo>
                    <a:pt x="1583" y="93"/>
                  </a:lnTo>
                  <a:lnTo>
                    <a:pt x="1587" y="90"/>
                  </a:lnTo>
                  <a:lnTo>
                    <a:pt x="1588" y="89"/>
                  </a:lnTo>
                  <a:lnTo>
                    <a:pt x="1591" y="89"/>
                  </a:lnTo>
                  <a:lnTo>
                    <a:pt x="1593" y="89"/>
                  </a:lnTo>
                  <a:lnTo>
                    <a:pt x="1594" y="90"/>
                  </a:lnTo>
                  <a:lnTo>
                    <a:pt x="1594" y="92"/>
                  </a:lnTo>
                  <a:lnTo>
                    <a:pt x="1594" y="93"/>
                  </a:lnTo>
                  <a:lnTo>
                    <a:pt x="1592" y="95"/>
                  </a:lnTo>
                  <a:lnTo>
                    <a:pt x="1588" y="97"/>
                  </a:lnTo>
                  <a:lnTo>
                    <a:pt x="1588" y="98"/>
                  </a:lnTo>
                  <a:lnTo>
                    <a:pt x="1587" y="100"/>
                  </a:lnTo>
                  <a:lnTo>
                    <a:pt x="1586" y="100"/>
                  </a:lnTo>
                  <a:lnTo>
                    <a:pt x="1585" y="101"/>
                  </a:lnTo>
                  <a:lnTo>
                    <a:pt x="1583" y="101"/>
                  </a:lnTo>
                  <a:lnTo>
                    <a:pt x="1580" y="102"/>
                  </a:lnTo>
                  <a:lnTo>
                    <a:pt x="1579" y="102"/>
                  </a:lnTo>
                  <a:lnTo>
                    <a:pt x="1578" y="102"/>
                  </a:lnTo>
                  <a:lnTo>
                    <a:pt x="1578" y="103"/>
                  </a:lnTo>
                  <a:lnTo>
                    <a:pt x="1577" y="104"/>
                  </a:lnTo>
                  <a:lnTo>
                    <a:pt x="1578" y="105"/>
                  </a:lnTo>
                  <a:lnTo>
                    <a:pt x="1582" y="106"/>
                  </a:lnTo>
                  <a:lnTo>
                    <a:pt x="1586" y="109"/>
                  </a:lnTo>
                  <a:lnTo>
                    <a:pt x="1588" y="109"/>
                  </a:lnTo>
                  <a:lnTo>
                    <a:pt x="1589" y="107"/>
                  </a:lnTo>
                  <a:lnTo>
                    <a:pt x="1591" y="107"/>
                  </a:lnTo>
                  <a:lnTo>
                    <a:pt x="1591" y="106"/>
                  </a:lnTo>
                  <a:lnTo>
                    <a:pt x="1592" y="106"/>
                  </a:lnTo>
                  <a:lnTo>
                    <a:pt x="1592" y="105"/>
                  </a:lnTo>
                  <a:lnTo>
                    <a:pt x="1593" y="102"/>
                  </a:lnTo>
                  <a:lnTo>
                    <a:pt x="1593" y="101"/>
                  </a:lnTo>
                  <a:lnTo>
                    <a:pt x="1594" y="101"/>
                  </a:lnTo>
                  <a:lnTo>
                    <a:pt x="1594" y="102"/>
                  </a:lnTo>
                  <a:lnTo>
                    <a:pt x="1594" y="104"/>
                  </a:lnTo>
                  <a:lnTo>
                    <a:pt x="1595" y="105"/>
                  </a:lnTo>
                  <a:lnTo>
                    <a:pt x="1595" y="106"/>
                  </a:lnTo>
                  <a:lnTo>
                    <a:pt x="1596" y="107"/>
                  </a:lnTo>
                  <a:lnTo>
                    <a:pt x="1597" y="107"/>
                  </a:lnTo>
                  <a:lnTo>
                    <a:pt x="1599" y="107"/>
                  </a:lnTo>
                  <a:lnTo>
                    <a:pt x="1600" y="109"/>
                  </a:lnTo>
                  <a:lnTo>
                    <a:pt x="1602" y="107"/>
                  </a:lnTo>
                  <a:lnTo>
                    <a:pt x="1603" y="107"/>
                  </a:lnTo>
                  <a:lnTo>
                    <a:pt x="1606" y="107"/>
                  </a:lnTo>
                  <a:lnTo>
                    <a:pt x="1611" y="106"/>
                  </a:lnTo>
                  <a:lnTo>
                    <a:pt x="1612" y="106"/>
                  </a:lnTo>
                  <a:lnTo>
                    <a:pt x="1613" y="106"/>
                  </a:lnTo>
                  <a:lnTo>
                    <a:pt x="1613" y="107"/>
                  </a:lnTo>
                  <a:lnTo>
                    <a:pt x="1613" y="109"/>
                  </a:lnTo>
                  <a:lnTo>
                    <a:pt x="1614" y="110"/>
                  </a:lnTo>
                  <a:lnTo>
                    <a:pt x="1613" y="112"/>
                  </a:lnTo>
                  <a:lnTo>
                    <a:pt x="1612" y="114"/>
                  </a:lnTo>
                  <a:lnTo>
                    <a:pt x="1612" y="115"/>
                  </a:lnTo>
                  <a:lnTo>
                    <a:pt x="1612" y="117"/>
                  </a:lnTo>
                  <a:lnTo>
                    <a:pt x="1612" y="118"/>
                  </a:lnTo>
                  <a:lnTo>
                    <a:pt x="1612" y="119"/>
                  </a:lnTo>
                  <a:lnTo>
                    <a:pt x="1613" y="119"/>
                  </a:lnTo>
                  <a:lnTo>
                    <a:pt x="1614" y="119"/>
                  </a:lnTo>
                  <a:lnTo>
                    <a:pt x="1615" y="119"/>
                  </a:lnTo>
                  <a:lnTo>
                    <a:pt x="1617" y="118"/>
                  </a:lnTo>
                  <a:lnTo>
                    <a:pt x="1619" y="117"/>
                  </a:lnTo>
                  <a:lnTo>
                    <a:pt x="1620" y="115"/>
                  </a:lnTo>
                  <a:lnTo>
                    <a:pt x="1620" y="114"/>
                  </a:lnTo>
                  <a:lnTo>
                    <a:pt x="1621" y="114"/>
                  </a:lnTo>
                  <a:lnTo>
                    <a:pt x="1621" y="113"/>
                  </a:lnTo>
                  <a:lnTo>
                    <a:pt x="1621" y="112"/>
                  </a:lnTo>
                  <a:lnTo>
                    <a:pt x="1622" y="111"/>
                  </a:lnTo>
                  <a:lnTo>
                    <a:pt x="1622" y="110"/>
                  </a:lnTo>
                  <a:lnTo>
                    <a:pt x="1622" y="107"/>
                  </a:lnTo>
                  <a:lnTo>
                    <a:pt x="1622" y="103"/>
                  </a:lnTo>
                  <a:lnTo>
                    <a:pt x="1622" y="102"/>
                  </a:lnTo>
                  <a:lnTo>
                    <a:pt x="1623" y="102"/>
                  </a:lnTo>
                  <a:lnTo>
                    <a:pt x="1623" y="101"/>
                  </a:lnTo>
                  <a:lnTo>
                    <a:pt x="1625" y="98"/>
                  </a:lnTo>
                  <a:lnTo>
                    <a:pt x="1625" y="97"/>
                  </a:lnTo>
                  <a:lnTo>
                    <a:pt x="1625" y="96"/>
                  </a:lnTo>
                  <a:lnTo>
                    <a:pt x="1623" y="93"/>
                  </a:lnTo>
                  <a:lnTo>
                    <a:pt x="1625" y="92"/>
                  </a:lnTo>
                  <a:lnTo>
                    <a:pt x="1626" y="92"/>
                  </a:lnTo>
                  <a:lnTo>
                    <a:pt x="1628" y="93"/>
                  </a:lnTo>
                  <a:lnTo>
                    <a:pt x="1630" y="94"/>
                  </a:lnTo>
                  <a:lnTo>
                    <a:pt x="1632" y="96"/>
                  </a:lnTo>
                  <a:lnTo>
                    <a:pt x="1632" y="97"/>
                  </a:lnTo>
                  <a:lnTo>
                    <a:pt x="1634" y="97"/>
                  </a:lnTo>
                  <a:lnTo>
                    <a:pt x="1634" y="98"/>
                  </a:lnTo>
                  <a:lnTo>
                    <a:pt x="1636" y="103"/>
                  </a:lnTo>
                  <a:lnTo>
                    <a:pt x="1637" y="104"/>
                  </a:lnTo>
                  <a:lnTo>
                    <a:pt x="1638" y="104"/>
                  </a:lnTo>
                  <a:lnTo>
                    <a:pt x="1639" y="104"/>
                  </a:lnTo>
                  <a:lnTo>
                    <a:pt x="1640" y="103"/>
                  </a:lnTo>
                  <a:lnTo>
                    <a:pt x="1644" y="100"/>
                  </a:lnTo>
                  <a:lnTo>
                    <a:pt x="1645" y="100"/>
                  </a:lnTo>
                  <a:lnTo>
                    <a:pt x="1648" y="97"/>
                  </a:lnTo>
                  <a:lnTo>
                    <a:pt x="1649" y="96"/>
                  </a:lnTo>
                  <a:lnTo>
                    <a:pt x="1649" y="95"/>
                  </a:lnTo>
                  <a:lnTo>
                    <a:pt x="1649" y="94"/>
                  </a:lnTo>
                  <a:lnTo>
                    <a:pt x="1649" y="93"/>
                  </a:lnTo>
                  <a:lnTo>
                    <a:pt x="1648" y="93"/>
                  </a:lnTo>
                  <a:lnTo>
                    <a:pt x="1646" y="93"/>
                  </a:lnTo>
                  <a:lnTo>
                    <a:pt x="1645" y="92"/>
                  </a:lnTo>
                  <a:lnTo>
                    <a:pt x="1645" y="90"/>
                  </a:lnTo>
                  <a:lnTo>
                    <a:pt x="1645" y="89"/>
                  </a:lnTo>
                  <a:lnTo>
                    <a:pt x="1645" y="88"/>
                  </a:lnTo>
                  <a:lnTo>
                    <a:pt x="1647" y="88"/>
                  </a:lnTo>
                  <a:lnTo>
                    <a:pt x="1648" y="87"/>
                  </a:lnTo>
                  <a:lnTo>
                    <a:pt x="1651" y="87"/>
                  </a:lnTo>
                  <a:lnTo>
                    <a:pt x="1652" y="86"/>
                  </a:lnTo>
                  <a:lnTo>
                    <a:pt x="1652" y="84"/>
                  </a:lnTo>
                  <a:lnTo>
                    <a:pt x="1654" y="81"/>
                  </a:lnTo>
                  <a:lnTo>
                    <a:pt x="1656" y="77"/>
                  </a:lnTo>
                  <a:lnTo>
                    <a:pt x="1656" y="76"/>
                  </a:lnTo>
                  <a:lnTo>
                    <a:pt x="1657" y="75"/>
                  </a:lnTo>
                  <a:lnTo>
                    <a:pt x="1657" y="73"/>
                  </a:lnTo>
                  <a:lnTo>
                    <a:pt x="1656" y="72"/>
                  </a:lnTo>
                  <a:lnTo>
                    <a:pt x="1656" y="71"/>
                  </a:lnTo>
                  <a:lnTo>
                    <a:pt x="1655" y="70"/>
                  </a:lnTo>
                  <a:lnTo>
                    <a:pt x="1653" y="67"/>
                  </a:lnTo>
                  <a:lnTo>
                    <a:pt x="1652" y="65"/>
                  </a:lnTo>
                  <a:lnTo>
                    <a:pt x="1651" y="65"/>
                  </a:lnTo>
                  <a:lnTo>
                    <a:pt x="1647" y="63"/>
                  </a:lnTo>
                  <a:lnTo>
                    <a:pt x="1646" y="62"/>
                  </a:lnTo>
                  <a:lnTo>
                    <a:pt x="1645" y="61"/>
                  </a:lnTo>
                  <a:lnTo>
                    <a:pt x="1644" y="60"/>
                  </a:lnTo>
                  <a:lnTo>
                    <a:pt x="1643" y="59"/>
                  </a:lnTo>
                  <a:lnTo>
                    <a:pt x="1643" y="56"/>
                  </a:lnTo>
                  <a:lnTo>
                    <a:pt x="1643" y="54"/>
                  </a:lnTo>
                  <a:lnTo>
                    <a:pt x="1643" y="53"/>
                  </a:lnTo>
                  <a:lnTo>
                    <a:pt x="1643" y="50"/>
                  </a:lnTo>
                  <a:lnTo>
                    <a:pt x="1644" y="48"/>
                  </a:lnTo>
                  <a:lnTo>
                    <a:pt x="1651" y="40"/>
                  </a:lnTo>
                  <a:lnTo>
                    <a:pt x="1652" y="39"/>
                  </a:lnTo>
                  <a:lnTo>
                    <a:pt x="1653" y="39"/>
                  </a:lnTo>
                  <a:lnTo>
                    <a:pt x="1654" y="39"/>
                  </a:lnTo>
                  <a:lnTo>
                    <a:pt x="1657" y="45"/>
                  </a:lnTo>
                  <a:lnTo>
                    <a:pt x="1658" y="45"/>
                  </a:lnTo>
                  <a:lnTo>
                    <a:pt x="1661" y="44"/>
                  </a:lnTo>
                  <a:lnTo>
                    <a:pt x="1662" y="43"/>
                  </a:lnTo>
                  <a:lnTo>
                    <a:pt x="1663" y="43"/>
                  </a:lnTo>
                  <a:lnTo>
                    <a:pt x="1663" y="44"/>
                  </a:lnTo>
                  <a:lnTo>
                    <a:pt x="1663" y="45"/>
                  </a:lnTo>
                  <a:lnTo>
                    <a:pt x="1662" y="46"/>
                  </a:lnTo>
                  <a:lnTo>
                    <a:pt x="1660" y="51"/>
                  </a:lnTo>
                  <a:lnTo>
                    <a:pt x="1660" y="53"/>
                  </a:lnTo>
                  <a:lnTo>
                    <a:pt x="1660" y="54"/>
                  </a:lnTo>
                  <a:lnTo>
                    <a:pt x="1662" y="56"/>
                  </a:lnTo>
                  <a:lnTo>
                    <a:pt x="1663" y="58"/>
                  </a:lnTo>
                  <a:lnTo>
                    <a:pt x="1665" y="59"/>
                  </a:lnTo>
                  <a:lnTo>
                    <a:pt x="1666" y="60"/>
                  </a:lnTo>
                  <a:lnTo>
                    <a:pt x="1665" y="61"/>
                  </a:lnTo>
                  <a:lnTo>
                    <a:pt x="1663" y="63"/>
                  </a:lnTo>
                  <a:lnTo>
                    <a:pt x="1663" y="64"/>
                  </a:lnTo>
                  <a:lnTo>
                    <a:pt x="1664" y="65"/>
                  </a:lnTo>
                  <a:lnTo>
                    <a:pt x="1666" y="67"/>
                  </a:lnTo>
                  <a:lnTo>
                    <a:pt x="1668" y="68"/>
                  </a:lnTo>
                  <a:lnTo>
                    <a:pt x="1668" y="69"/>
                  </a:lnTo>
                  <a:lnTo>
                    <a:pt x="1668" y="70"/>
                  </a:lnTo>
                  <a:lnTo>
                    <a:pt x="1668" y="75"/>
                  </a:lnTo>
                  <a:lnTo>
                    <a:pt x="1668" y="76"/>
                  </a:lnTo>
                  <a:lnTo>
                    <a:pt x="1669" y="77"/>
                  </a:lnTo>
                  <a:lnTo>
                    <a:pt x="1670" y="77"/>
                  </a:lnTo>
                  <a:lnTo>
                    <a:pt x="1671" y="77"/>
                  </a:lnTo>
                  <a:lnTo>
                    <a:pt x="1672" y="76"/>
                  </a:lnTo>
                  <a:lnTo>
                    <a:pt x="1674" y="75"/>
                  </a:lnTo>
                  <a:lnTo>
                    <a:pt x="1678" y="72"/>
                  </a:lnTo>
                  <a:lnTo>
                    <a:pt x="1680" y="69"/>
                  </a:lnTo>
                  <a:lnTo>
                    <a:pt x="1680" y="68"/>
                  </a:lnTo>
                  <a:lnTo>
                    <a:pt x="1680" y="67"/>
                  </a:lnTo>
                  <a:lnTo>
                    <a:pt x="1679" y="67"/>
                  </a:lnTo>
                  <a:lnTo>
                    <a:pt x="1678" y="67"/>
                  </a:lnTo>
                  <a:lnTo>
                    <a:pt x="1677" y="67"/>
                  </a:lnTo>
                  <a:lnTo>
                    <a:pt x="1674" y="65"/>
                  </a:lnTo>
                  <a:lnTo>
                    <a:pt x="1673" y="63"/>
                  </a:lnTo>
                  <a:lnTo>
                    <a:pt x="1672" y="55"/>
                  </a:lnTo>
                  <a:lnTo>
                    <a:pt x="1671" y="53"/>
                  </a:lnTo>
                  <a:lnTo>
                    <a:pt x="1671" y="52"/>
                  </a:lnTo>
                  <a:lnTo>
                    <a:pt x="1672" y="52"/>
                  </a:lnTo>
                  <a:lnTo>
                    <a:pt x="1674" y="50"/>
                  </a:lnTo>
                  <a:lnTo>
                    <a:pt x="1674" y="48"/>
                  </a:lnTo>
                  <a:lnTo>
                    <a:pt x="1674" y="47"/>
                  </a:lnTo>
                  <a:lnTo>
                    <a:pt x="1674" y="46"/>
                  </a:lnTo>
                  <a:lnTo>
                    <a:pt x="1673" y="45"/>
                  </a:lnTo>
                  <a:lnTo>
                    <a:pt x="1669" y="42"/>
                  </a:lnTo>
                  <a:lnTo>
                    <a:pt x="1669" y="40"/>
                  </a:lnTo>
                  <a:lnTo>
                    <a:pt x="1669" y="39"/>
                  </a:lnTo>
                  <a:lnTo>
                    <a:pt x="1671" y="40"/>
                  </a:lnTo>
                  <a:lnTo>
                    <a:pt x="1674" y="40"/>
                  </a:lnTo>
                  <a:lnTo>
                    <a:pt x="1675" y="40"/>
                  </a:lnTo>
                  <a:lnTo>
                    <a:pt x="1679" y="40"/>
                  </a:lnTo>
                  <a:lnTo>
                    <a:pt x="1683" y="42"/>
                  </a:lnTo>
                  <a:lnTo>
                    <a:pt x="1683" y="40"/>
                  </a:lnTo>
                  <a:lnTo>
                    <a:pt x="1687" y="40"/>
                  </a:lnTo>
                  <a:lnTo>
                    <a:pt x="1689" y="40"/>
                  </a:lnTo>
                  <a:lnTo>
                    <a:pt x="1690" y="40"/>
                  </a:lnTo>
                  <a:lnTo>
                    <a:pt x="1691" y="42"/>
                  </a:lnTo>
                  <a:lnTo>
                    <a:pt x="1692" y="43"/>
                  </a:lnTo>
                  <a:lnTo>
                    <a:pt x="1694" y="43"/>
                  </a:lnTo>
                  <a:lnTo>
                    <a:pt x="1696" y="43"/>
                  </a:lnTo>
                  <a:lnTo>
                    <a:pt x="1701" y="42"/>
                  </a:lnTo>
                  <a:lnTo>
                    <a:pt x="1703" y="42"/>
                  </a:lnTo>
                  <a:lnTo>
                    <a:pt x="1703" y="40"/>
                  </a:lnTo>
                  <a:lnTo>
                    <a:pt x="1704" y="39"/>
                  </a:lnTo>
                  <a:lnTo>
                    <a:pt x="1705" y="33"/>
                  </a:lnTo>
                  <a:lnTo>
                    <a:pt x="1705" y="28"/>
                  </a:lnTo>
                  <a:lnTo>
                    <a:pt x="1706" y="25"/>
                  </a:lnTo>
                  <a:lnTo>
                    <a:pt x="1707" y="23"/>
                  </a:lnTo>
                  <a:lnTo>
                    <a:pt x="1708" y="20"/>
                  </a:lnTo>
                  <a:lnTo>
                    <a:pt x="1708" y="19"/>
                  </a:lnTo>
                  <a:lnTo>
                    <a:pt x="1707" y="18"/>
                  </a:lnTo>
                  <a:lnTo>
                    <a:pt x="1706" y="18"/>
                  </a:lnTo>
                  <a:lnTo>
                    <a:pt x="1705" y="15"/>
                  </a:lnTo>
                  <a:lnTo>
                    <a:pt x="1705" y="14"/>
                  </a:lnTo>
                  <a:lnTo>
                    <a:pt x="1706" y="14"/>
                  </a:lnTo>
                  <a:lnTo>
                    <a:pt x="1707" y="12"/>
                  </a:lnTo>
                  <a:lnTo>
                    <a:pt x="1709" y="11"/>
                  </a:lnTo>
                  <a:lnTo>
                    <a:pt x="1714" y="6"/>
                  </a:lnTo>
                  <a:lnTo>
                    <a:pt x="1715" y="5"/>
                  </a:lnTo>
                  <a:lnTo>
                    <a:pt x="1716" y="5"/>
                  </a:lnTo>
                  <a:lnTo>
                    <a:pt x="1717" y="4"/>
                  </a:lnTo>
                  <a:lnTo>
                    <a:pt x="1718" y="4"/>
                  </a:lnTo>
                  <a:lnTo>
                    <a:pt x="1720" y="5"/>
                  </a:lnTo>
                  <a:lnTo>
                    <a:pt x="1721" y="5"/>
                  </a:lnTo>
                  <a:lnTo>
                    <a:pt x="1722" y="5"/>
                  </a:lnTo>
                  <a:lnTo>
                    <a:pt x="1722" y="6"/>
                  </a:lnTo>
                  <a:lnTo>
                    <a:pt x="1723" y="6"/>
                  </a:lnTo>
                  <a:lnTo>
                    <a:pt x="1723" y="8"/>
                  </a:lnTo>
                  <a:lnTo>
                    <a:pt x="1723" y="9"/>
                  </a:lnTo>
                  <a:lnTo>
                    <a:pt x="1722" y="9"/>
                  </a:lnTo>
                  <a:lnTo>
                    <a:pt x="1722" y="10"/>
                  </a:lnTo>
                  <a:lnTo>
                    <a:pt x="1723" y="12"/>
                  </a:lnTo>
                  <a:lnTo>
                    <a:pt x="1724" y="14"/>
                  </a:lnTo>
                  <a:lnTo>
                    <a:pt x="1725" y="14"/>
                  </a:lnTo>
                  <a:lnTo>
                    <a:pt x="1726" y="14"/>
                  </a:lnTo>
                  <a:lnTo>
                    <a:pt x="1727" y="14"/>
                  </a:lnTo>
                  <a:lnTo>
                    <a:pt x="1731" y="13"/>
                  </a:lnTo>
                  <a:lnTo>
                    <a:pt x="1732" y="13"/>
                  </a:lnTo>
                  <a:lnTo>
                    <a:pt x="1732" y="14"/>
                  </a:lnTo>
                  <a:lnTo>
                    <a:pt x="1730" y="17"/>
                  </a:lnTo>
                  <a:lnTo>
                    <a:pt x="1725" y="18"/>
                  </a:lnTo>
                  <a:lnTo>
                    <a:pt x="1725" y="19"/>
                  </a:lnTo>
                  <a:lnTo>
                    <a:pt x="1723" y="20"/>
                  </a:lnTo>
                  <a:lnTo>
                    <a:pt x="1723" y="21"/>
                  </a:lnTo>
                  <a:lnTo>
                    <a:pt x="1722" y="22"/>
                  </a:lnTo>
                  <a:lnTo>
                    <a:pt x="1721" y="27"/>
                  </a:lnTo>
                  <a:lnTo>
                    <a:pt x="1720" y="27"/>
                  </a:lnTo>
                  <a:lnTo>
                    <a:pt x="1720" y="28"/>
                  </a:lnTo>
                  <a:lnTo>
                    <a:pt x="1718" y="28"/>
                  </a:lnTo>
                  <a:lnTo>
                    <a:pt x="1716" y="29"/>
                  </a:lnTo>
                  <a:lnTo>
                    <a:pt x="1716" y="30"/>
                  </a:lnTo>
                  <a:lnTo>
                    <a:pt x="1715" y="31"/>
                  </a:lnTo>
                  <a:lnTo>
                    <a:pt x="1714" y="33"/>
                  </a:lnTo>
                  <a:lnTo>
                    <a:pt x="1714" y="34"/>
                  </a:lnTo>
                  <a:lnTo>
                    <a:pt x="1715" y="35"/>
                  </a:lnTo>
                  <a:lnTo>
                    <a:pt x="1716" y="35"/>
                  </a:lnTo>
                  <a:lnTo>
                    <a:pt x="1723" y="31"/>
                  </a:lnTo>
                  <a:lnTo>
                    <a:pt x="1731" y="29"/>
                  </a:lnTo>
                  <a:lnTo>
                    <a:pt x="1731" y="28"/>
                  </a:lnTo>
                  <a:lnTo>
                    <a:pt x="1731" y="26"/>
                  </a:lnTo>
                  <a:lnTo>
                    <a:pt x="1732" y="25"/>
                  </a:lnTo>
                  <a:lnTo>
                    <a:pt x="1735" y="26"/>
                  </a:lnTo>
                  <a:lnTo>
                    <a:pt x="1737" y="26"/>
                  </a:lnTo>
                  <a:lnTo>
                    <a:pt x="1738" y="26"/>
                  </a:lnTo>
                  <a:lnTo>
                    <a:pt x="1739" y="25"/>
                  </a:lnTo>
                  <a:lnTo>
                    <a:pt x="1742" y="25"/>
                  </a:lnTo>
                  <a:lnTo>
                    <a:pt x="1743" y="23"/>
                  </a:lnTo>
                  <a:lnTo>
                    <a:pt x="1744" y="22"/>
                  </a:lnTo>
                  <a:lnTo>
                    <a:pt x="1746" y="21"/>
                  </a:lnTo>
                  <a:lnTo>
                    <a:pt x="1747" y="21"/>
                  </a:lnTo>
                  <a:lnTo>
                    <a:pt x="1748" y="20"/>
                  </a:lnTo>
                  <a:lnTo>
                    <a:pt x="1748" y="19"/>
                  </a:lnTo>
                  <a:lnTo>
                    <a:pt x="1748" y="18"/>
                  </a:lnTo>
                  <a:lnTo>
                    <a:pt x="1749" y="17"/>
                  </a:lnTo>
                  <a:lnTo>
                    <a:pt x="1749" y="14"/>
                  </a:lnTo>
                  <a:lnTo>
                    <a:pt x="1749" y="13"/>
                  </a:lnTo>
                  <a:lnTo>
                    <a:pt x="1747" y="11"/>
                  </a:lnTo>
                  <a:lnTo>
                    <a:pt x="1747" y="10"/>
                  </a:lnTo>
                  <a:lnTo>
                    <a:pt x="1746" y="10"/>
                  </a:lnTo>
                  <a:lnTo>
                    <a:pt x="1746" y="9"/>
                  </a:lnTo>
                  <a:lnTo>
                    <a:pt x="1747" y="8"/>
                  </a:lnTo>
                  <a:lnTo>
                    <a:pt x="1749" y="6"/>
                  </a:lnTo>
                  <a:lnTo>
                    <a:pt x="1751" y="6"/>
                  </a:lnTo>
                  <a:lnTo>
                    <a:pt x="1753" y="4"/>
                  </a:lnTo>
                  <a:lnTo>
                    <a:pt x="1757" y="1"/>
                  </a:lnTo>
                  <a:lnTo>
                    <a:pt x="1758" y="0"/>
                  </a:lnTo>
                  <a:lnTo>
                    <a:pt x="1759" y="0"/>
                  </a:lnTo>
                  <a:lnTo>
                    <a:pt x="1760" y="0"/>
                  </a:lnTo>
                  <a:lnTo>
                    <a:pt x="1761" y="0"/>
                  </a:lnTo>
                  <a:lnTo>
                    <a:pt x="1760" y="2"/>
                  </a:lnTo>
                  <a:lnTo>
                    <a:pt x="1760" y="3"/>
                  </a:lnTo>
                  <a:lnTo>
                    <a:pt x="1761" y="4"/>
                  </a:lnTo>
                  <a:lnTo>
                    <a:pt x="1761" y="5"/>
                  </a:lnTo>
                  <a:lnTo>
                    <a:pt x="1763" y="6"/>
                  </a:lnTo>
                  <a:lnTo>
                    <a:pt x="1763" y="8"/>
                  </a:lnTo>
                  <a:lnTo>
                    <a:pt x="1764" y="8"/>
                  </a:lnTo>
                  <a:lnTo>
                    <a:pt x="1765" y="8"/>
                  </a:lnTo>
                  <a:lnTo>
                    <a:pt x="1767" y="8"/>
                  </a:lnTo>
                  <a:lnTo>
                    <a:pt x="1769" y="8"/>
                  </a:lnTo>
                  <a:lnTo>
                    <a:pt x="1770" y="8"/>
                  </a:lnTo>
                  <a:lnTo>
                    <a:pt x="1770" y="9"/>
                  </a:lnTo>
                  <a:lnTo>
                    <a:pt x="1770" y="10"/>
                  </a:lnTo>
                  <a:lnTo>
                    <a:pt x="1770" y="11"/>
                  </a:lnTo>
                  <a:lnTo>
                    <a:pt x="1770" y="12"/>
                  </a:lnTo>
                  <a:lnTo>
                    <a:pt x="1770" y="13"/>
                  </a:lnTo>
                  <a:lnTo>
                    <a:pt x="1770" y="14"/>
                  </a:lnTo>
                  <a:lnTo>
                    <a:pt x="1770" y="15"/>
                  </a:lnTo>
                  <a:lnTo>
                    <a:pt x="1772" y="15"/>
                  </a:lnTo>
                  <a:lnTo>
                    <a:pt x="1773" y="18"/>
                  </a:lnTo>
                  <a:lnTo>
                    <a:pt x="1773" y="19"/>
                  </a:lnTo>
                  <a:lnTo>
                    <a:pt x="1773" y="20"/>
                  </a:lnTo>
                  <a:lnTo>
                    <a:pt x="1773" y="21"/>
                  </a:lnTo>
                  <a:lnTo>
                    <a:pt x="1770" y="21"/>
                  </a:lnTo>
                  <a:lnTo>
                    <a:pt x="1769" y="21"/>
                  </a:lnTo>
                  <a:lnTo>
                    <a:pt x="1768" y="22"/>
                  </a:lnTo>
                  <a:lnTo>
                    <a:pt x="1767" y="22"/>
                  </a:lnTo>
                  <a:lnTo>
                    <a:pt x="1766" y="23"/>
                  </a:lnTo>
                  <a:lnTo>
                    <a:pt x="1765" y="21"/>
                  </a:lnTo>
                  <a:lnTo>
                    <a:pt x="1764" y="21"/>
                  </a:lnTo>
                  <a:lnTo>
                    <a:pt x="1763" y="21"/>
                  </a:lnTo>
                  <a:lnTo>
                    <a:pt x="1761" y="21"/>
                  </a:lnTo>
                  <a:lnTo>
                    <a:pt x="1760" y="21"/>
                  </a:lnTo>
                  <a:lnTo>
                    <a:pt x="1759" y="21"/>
                  </a:lnTo>
                  <a:lnTo>
                    <a:pt x="1758" y="21"/>
                  </a:lnTo>
                  <a:lnTo>
                    <a:pt x="1757" y="21"/>
                  </a:lnTo>
                  <a:lnTo>
                    <a:pt x="1757" y="22"/>
                  </a:lnTo>
                  <a:lnTo>
                    <a:pt x="1756" y="23"/>
                  </a:lnTo>
                  <a:lnTo>
                    <a:pt x="1755" y="23"/>
                  </a:lnTo>
                  <a:lnTo>
                    <a:pt x="1755" y="25"/>
                  </a:lnTo>
                  <a:lnTo>
                    <a:pt x="1755" y="27"/>
                  </a:lnTo>
                  <a:lnTo>
                    <a:pt x="1755" y="28"/>
                  </a:lnTo>
                  <a:lnTo>
                    <a:pt x="1755" y="29"/>
                  </a:lnTo>
                  <a:lnTo>
                    <a:pt x="1756" y="30"/>
                  </a:lnTo>
                  <a:lnTo>
                    <a:pt x="1756" y="31"/>
                  </a:lnTo>
                  <a:lnTo>
                    <a:pt x="1756" y="34"/>
                  </a:lnTo>
                  <a:lnTo>
                    <a:pt x="1756" y="35"/>
                  </a:lnTo>
                  <a:lnTo>
                    <a:pt x="1757" y="35"/>
                  </a:lnTo>
                  <a:lnTo>
                    <a:pt x="1759" y="33"/>
                  </a:lnTo>
                  <a:lnTo>
                    <a:pt x="1760" y="33"/>
                  </a:lnTo>
                  <a:lnTo>
                    <a:pt x="1761" y="34"/>
                  </a:lnTo>
                  <a:lnTo>
                    <a:pt x="1763" y="37"/>
                  </a:lnTo>
                  <a:lnTo>
                    <a:pt x="1764" y="38"/>
                  </a:lnTo>
                  <a:lnTo>
                    <a:pt x="1765" y="38"/>
                  </a:lnTo>
                  <a:lnTo>
                    <a:pt x="1766" y="39"/>
                  </a:lnTo>
                  <a:lnTo>
                    <a:pt x="1767" y="39"/>
                  </a:lnTo>
                  <a:lnTo>
                    <a:pt x="1768" y="39"/>
                  </a:lnTo>
                  <a:lnTo>
                    <a:pt x="1769" y="38"/>
                  </a:lnTo>
                  <a:lnTo>
                    <a:pt x="1769" y="37"/>
                  </a:lnTo>
                  <a:lnTo>
                    <a:pt x="1768" y="37"/>
                  </a:lnTo>
                  <a:lnTo>
                    <a:pt x="1768" y="36"/>
                  </a:lnTo>
                  <a:lnTo>
                    <a:pt x="1767" y="36"/>
                  </a:lnTo>
                  <a:lnTo>
                    <a:pt x="1768" y="34"/>
                  </a:lnTo>
                  <a:lnTo>
                    <a:pt x="1768" y="31"/>
                  </a:lnTo>
                  <a:lnTo>
                    <a:pt x="1769" y="30"/>
                  </a:lnTo>
                  <a:lnTo>
                    <a:pt x="1770" y="30"/>
                  </a:lnTo>
                  <a:lnTo>
                    <a:pt x="1772" y="30"/>
                  </a:lnTo>
                  <a:lnTo>
                    <a:pt x="1774" y="33"/>
                  </a:lnTo>
                  <a:lnTo>
                    <a:pt x="1775" y="33"/>
                  </a:lnTo>
                  <a:lnTo>
                    <a:pt x="1775" y="34"/>
                  </a:lnTo>
                  <a:lnTo>
                    <a:pt x="1775" y="35"/>
                  </a:lnTo>
                  <a:lnTo>
                    <a:pt x="1775" y="39"/>
                  </a:lnTo>
                  <a:lnTo>
                    <a:pt x="1776" y="40"/>
                  </a:lnTo>
                  <a:lnTo>
                    <a:pt x="1776" y="42"/>
                  </a:lnTo>
                  <a:lnTo>
                    <a:pt x="1775" y="42"/>
                  </a:lnTo>
                  <a:lnTo>
                    <a:pt x="1774" y="42"/>
                  </a:lnTo>
                  <a:lnTo>
                    <a:pt x="1773" y="42"/>
                  </a:lnTo>
                  <a:lnTo>
                    <a:pt x="1772" y="42"/>
                  </a:lnTo>
                  <a:lnTo>
                    <a:pt x="1770" y="42"/>
                  </a:lnTo>
                  <a:lnTo>
                    <a:pt x="1770" y="43"/>
                  </a:lnTo>
                  <a:lnTo>
                    <a:pt x="1770" y="44"/>
                  </a:lnTo>
                  <a:lnTo>
                    <a:pt x="1772" y="44"/>
                  </a:lnTo>
                  <a:lnTo>
                    <a:pt x="1773" y="44"/>
                  </a:lnTo>
                  <a:lnTo>
                    <a:pt x="1774" y="44"/>
                  </a:lnTo>
                  <a:lnTo>
                    <a:pt x="1775" y="44"/>
                  </a:lnTo>
                  <a:lnTo>
                    <a:pt x="1775" y="45"/>
                  </a:lnTo>
                  <a:lnTo>
                    <a:pt x="1776" y="45"/>
                  </a:lnTo>
                  <a:lnTo>
                    <a:pt x="1776" y="46"/>
                  </a:lnTo>
                  <a:lnTo>
                    <a:pt x="1775" y="48"/>
                  </a:lnTo>
                  <a:lnTo>
                    <a:pt x="1775" y="50"/>
                  </a:lnTo>
                  <a:lnTo>
                    <a:pt x="1775" y="51"/>
                  </a:lnTo>
                  <a:lnTo>
                    <a:pt x="1776" y="51"/>
                  </a:lnTo>
                  <a:lnTo>
                    <a:pt x="1776" y="52"/>
                  </a:lnTo>
                  <a:lnTo>
                    <a:pt x="1777" y="52"/>
                  </a:lnTo>
                  <a:lnTo>
                    <a:pt x="1780" y="52"/>
                  </a:lnTo>
                  <a:lnTo>
                    <a:pt x="1781" y="52"/>
                  </a:lnTo>
                  <a:lnTo>
                    <a:pt x="1782" y="52"/>
                  </a:lnTo>
                  <a:lnTo>
                    <a:pt x="1783" y="51"/>
                  </a:lnTo>
                  <a:lnTo>
                    <a:pt x="1782" y="50"/>
                  </a:lnTo>
                  <a:lnTo>
                    <a:pt x="1781" y="50"/>
                  </a:lnTo>
                  <a:lnTo>
                    <a:pt x="1780" y="50"/>
                  </a:lnTo>
                  <a:lnTo>
                    <a:pt x="1780" y="48"/>
                  </a:lnTo>
                  <a:lnTo>
                    <a:pt x="1780" y="47"/>
                  </a:lnTo>
                  <a:lnTo>
                    <a:pt x="1780" y="46"/>
                  </a:lnTo>
                  <a:lnTo>
                    <a:pt x="1781" y="46"/>
                  </a:lnTo>
                  <a:lnTo>
                    <a:pt x="1781" y="45"/>
                  </a:lnTo>
                  <a:lnTo>
                    <a:pt x="1782" y="45"/>
                  </a:lnTo>
                  <a:lnTo>
                    <a:pt x="1783" y="45"/>
                  </a:lnTo>
                  <a:lnTo>
                    <a:pt x="1786" y="47"/>
                  </a:lnTo>
                  <a:lnTo>
                    <a:pt x="1786" y="48"/>
                  </a:lnTo>
                  <a:lnTo>
                    <a:pt x="1786" y="50"/>
                  </a:lnTo>
                  <a:lnTo>
                    <a:pt x="1786" y="52"/>
                  </a:lnTo>
                  <a:lnTo>
                    <a:pt x="1787" y="53"/>
                  </a:lnTo>
                  <a:lnTo>
                    <a:pt x="1789" y="53"/>
                  </a:lnTo>
                  <a:lnTo>
                    <a:pt x="1790" y="53"/>
                  </a:lnTo>
                  <a:lnTo>
                    <a:pt x="1791" y="52"/>
                  </a:lnTo>
                  <a:lnTo>
                    <a:pt x="1792" y="51"/>
                  </a:lnTo>
                  <a:lnTo>
                    <a:pt x="1793" y="51"/>
                  </a:lnTo>
                  <a:lnTo>
                    <a:pt x="1794" y="48"/>
                  </a:lnTo>
                  <a:lnTo>
                    <a:pt x="1795" y="47"/>
                  </a:lnTo>
                  <a:lnTo>
                    <a:pt x="1796" y="43"/>
                  </a:lnTo>
                  <a:lnTo>
                    <a:pt x="1798" y="43"/>
                  </a:lnTo>
                  <a:lnTo>
                    <a:pt x="1798" y="42"/>
                  </a:lnTo>
                  <a:lnTo>
                    <a:pt x="1798" y="40"/>
                  </a:lnTo>
                  <a:lnTo>
                    <a:pt x="1799" y="40"/>
                  </a:lnTo>
                  <a:lnTo>
                    <a:pt x="1800" y="40"/>
                  </a:lnTo>
                  <a:lnTo>
                    <a:pt x="1801" y="40"/>
                  </a:lnTo>
                  <a:lnTo>
                    <a:pt x="1801" y="43"/>
                  </a:lnTo>
                  <a:lnTo>
                    <a:pt x="1801" y="44"/>
                  </a:lnTo>
                  <a:lnTo>
                    <a:pt x="1801" y="45"/>
                  </a:lnTo>
                  <a:lnTo>
                    <a:pt x="1802" y="45"/>
                  </a:lnTo>
                  <a:lnTo>
                    <a:pt x="1803" y="45"/>
                  </a:lnTo>
                  <a:lnTo>
                    <a:pt x="1804" y="44"/>
                  </a:lnTo>
                  <a:lnTo>
                    <a:pt x="1806" y="44"/>
                  </a:lnTo>
                  <a:lnTo>
                    <a:pt x="1807" y="44"/>
                  </a:lnTo>
                  <a:lnTo>
                    <a:pt x="1809" y="43"/>
                  </a:lnTo>
                  <a:lnTo>
                    <a:pt x="1809" y="42"/>
                  </a:lnTo>
                  <a:lnTo>
                    <a:pt x="1810" y="42"/>
                  </a:lnTo>
                  <a:lnTo>
                    <a:pt x="1811" y="40"/>
                  </a:lnTo>
                  <a:lnTo>
                    <a:pt x="1811" y="39"/>
                  </a:lnTo>
                  <a:lnTo>
                    <a:pt x="1811" y="38"/>
                  </a:lnTo>
                  <a:lnTo>
                    <a:pt x="1810" y="36"/>
                  </a:lnTo>
                  <a:lnTo>
                    <a:pt x="1809" y="36"/>
                  </a:lnTo>
                  <a:lnTo>
                    <a:pt x="1809" y="35"/>
                  </a:lnTo>
                  <a:lnTo>
                    <a:pt x="1809" y="34"/>
                  </a:lnTo>
                  <a:lnTo>
                    <a:pt x="1810" y="34"/>
                  </a:lnTo>
                  <a:lnTo>
                    <a:pt x="1810" y="33"/>
                  </a:lnTo>
                  <a:lnTo>
                    <a:pt x="1812" y="33"/>
                  </a:lnTo>
                  <a:lnTo>
                    <a:pt x="1813" y="33"/>
                  </a:lnTo>
                  <a:lnTo>
                    <a:pt x="1815" y="33"/>
                  </a:lnTo>
                  <a:lnTo>
                    <a:pt x="1816" y="34"/>
                  </a:lnTo>
                  <a:lnTo>
                    <a:pt x="1817" y="38"/>
                  </a:lnTo>
                  <a:lnTo>
                    <a:pt x="1816" y="38"/>
                  </a:lnTo>
                  <a:lnTo>
                    <a:pt x="1816" y="39"/>
                  </a:lnTo>
                  <a:lnTo>
                    <a:pt x="1815" y="40"/>
                  </a:lnTo>
                  <a:lnTo>
                    <a:pt x="1813" y="40"/>
                  </a:lnTo>
                  <a:lnTo>
                    <a:pt x="1812" y="42"/>
                  </a:lnTo>
                  <a:lnTo>
                    <a:pt x="1812" y="43"/>
                  </a:lnTo>
                  <a:lnTo>
                    <a:pt x="1813" y="44"/>
                  </a:lnTo>
                  <a:lnTo>
                    <a:pt x="1815" y="44"/>
                  </a:lnTo>
                  <a:lnTo>
                    <a:pt x="1815" y="45"/>
                  </a:lnTo>
                  <a:lnTo>
                    <a:pt x="1816" y="45"/>
                  </a:lnTo>
                  <a:lnTo>
                    <a:pt x="1817" y="45"/>
                  </a:lnTo>
                  <a:lnTo>
                    <a:pt x="1818" y="44"/>
                  </a:lnTo>
                  <a:lnTo>
                    <a:pt x="1819" y="43"/>
                  </a:lnTo>
                  <a:lnTo>
                    <a:pt x="1820" y="43"/>
                  </a:lnTo>
                  <a:lnTo>
                    <a:pt x="1821" y="43"/>
                  </a:lnTo>
                  <a:lnTo>
                    <a:pt x="1822" y="43"/>
                  </a:lnTo>
                  <a:lnTo>
                    <a:pt x="1825" y="43"/>
                  </a:lnTo>
                  <a:lnTo>
                    <a:pt x="1827" y="43"/>
                  </a:lnTo>
                  <a:lnTo>
                    <a:pt x="1828" y="43"/>
                  </a:lnTo>
                  <a:lnTo>
                    <a:pt x="1829" y="43"/>
                  </a:lnTo>
                  <a:lnTo>
                    <a:pt x="1829" y="42"/>
                  </a:lnTo>
                  <a:lnTo>
                    <a:pt x="1829" y="40"/>
                  </a:lnTo>
                  <a:lnTo>
                    <a:pt x="1829" y="36"/>
                  </a:lnTo>
                  <a:lnTo>
                    <a:pt x="1829" y="35"/>
                  </a:lnTo>
                  <a:lnTo>
                    <a:pt x="1830" y="35"/>
                  </a:lnTo>
                  <a:lnTo>
                    <a:pt x="1832" y="35"/>
                  </a:lnTo>
                  <a:lnTo>
                    <a:pt x="1832" y="36"/>
                  </a:lnTo>
                  <a:lnTo>
                    <a:pt x="1833" y="38"/>
                  </a:lnTo>
                  <a:lnTo>
                    <a:pt x="1834" y="39"/>
                  </a:lnTo>
                  <a:lnTo>
                    <a:pt x="1835" y="39"/>
                  </a:lnTo>
                  <a:lnTo>
                    <a:pt x="1836" y="39"/>
                  </a:lnTo>
                  <a:lnTo>
                    <a:pt x="1837" y="38"/>
                  </a:lnTo>
                  <a:lnTo>
                    <a:pt x="1838" y="37"/>
                  </a:lnTo>
                  <a:lnTo>
                    <a:pt x="1841" y="36"/>
                  </a:lnTo>
                  <a:lnTo>
                    <a:pt x="1842" y="36"/>
                  </a:lnTo>
                  <a:lnTo>
                    <a:pt x="1843" y="36"/>
                  </a:lnTo>
                  <a:lnTo>
                    <a:pt x="1844" y="35"/>
                  </a:lnTo>
                  <a:lnTo>
                    <a:pt x="1845" y="35"/>
                  </a:lnTo>
                  <a:lnTo>
                    <a:pt x="1846" y="34"/>
                  </a:lnTo>
                  <a:lnTo>
                    <a:pt x="1846" y="33"/>
                  </a:lnTo>
                  <a:lnTo>
                    <a:pt x="1847" y="33"/>
                  </a:lnTo>
                  <a:lnTo>
                    <a:pt x="1849" y="33"/>
                  </a:lnTo>
                  <a:lnTo>
                    <a:pt x="1851" y="34"/>
                  </a:lnTo>
                  <a:lnTo>
                    <a:pt x="1852" y="34"/>
                  </a:lnTo>
                  <a:lnTo>
                    <a:pt x="1853" y="34"/>
                  </a:lnTo>
                  <a:lnTo>
                    <a:pt x="1854" y="33"/>
                  </a:lnTo>
                  <a:lnTo>
                    <a:pt x="1854" y="31"/>
                  </a:lnTo>
                  <a:lnTo>
                    <a:pt x="1854" y="30"/>
                  </a:lnTo>
                  <a:lnTo>
                    <a:pt x="1854" y="29"/>
                  </a:lnTo>
                  <a:lnTo>
                    <a:pt x="1853" y="29"/>
                  </a:lnTo>
                  <a:lnTo>
                    <a:pt x="1852" y="29"/>
                  </a:lnTo>
                  <a:lnTo>
                    <a:pt x="1851" y="29"/>
                  </a:lnTo>
                  <a:lnTo>
                    <a:pt x="1849" y="28"/>
                  </a:lnTo>
                  <a:lnTo>
                    <a:pt x="1847" y="28"/>
                  </a:lnTo>
                  <a:lnTo>
                    <a:pt x="1847" y="27"/>
                  </a:lnTo>
                  <a:lnTo>
                    <a:pt x="1847" y="26"/>
                  </a:lnTo>
                  <a:lnTo>
                    <a:pt x="1849" y="26"/>
                  </a:lnTo>
                  <a:lnTo>
                    <a:pt x="1850" y="25"/>
                  </a:lnTo>
                  <a:lnTo>
                    <a:pt x="1851" y="23"/>
                  </a:lnTo>
                  <a:lnTo>
                    <a:pt x="1851" y="22"/>
                  </a:lnTo>
                  <a:lnTo>
                    <a:pt x="1851" y="21"/>
                  </a:lnTo>
                  <a:lnTo>
                    <a:pt x="1851" y="20"/>
                  </a:lnTo>
                  <a:lnTo>
                    <a:pt x="1850" y="19"/>
                  </a:lnTo>
                  <a:lnTo>
                    <a:pt x="1850" y="18"/>
                  </a:lnTo>
                  <a:lnTo>
                    <a:pt x="1851" y="15"/>
                  </a:lnTo>
                  <a:lnTo>
                    <a:pt x="1851" y="14"/>
                  </a:lnTo>
                  <a:lnTo>
                    <a:pt x="1852" y="14"/>
                  </a:lnTo>
                  <a:lnTo>
                    <a:pt x="1853" y="15"/>
                  </a:lnTo>
                  <a:lnTo>
                    <a:pt x="1854" y="15"/>
                  </a:lnTo>
                  <a:lnTo>
                    <a:pt x="1855" y="15"/>
                  </a:lnTo>
                  <a:lnTo>
                    <a:pt x="1856" y="15"/>
                  </a:lnTo>
                  <a:lnTo>
                    <a:pt x="1858" y="13"/>
                  </a:lnTo>
                  <a:lnTo>
                    <a:pt x="1859" y="13"/>
                  </a:lnTo>
                  <a:lnTo>
                    <a:pt x="1860" y="13"/>
                  </a:lnTo>
                  <a:lnTo>
                    <a:pt x="1861" y="12"/>
                  </a:lnTo>
                  <a:lnTo>
                    <a:pt x="1861" y="11"/>
                  </a:lnTo>
                  <a:lnTo>
                    <a:pt x="1862" y="6"/>
                  </a:lnTo>
                  <a:lnTo>
                    <a:pt x="1863" y="4"/>
                  </a:lnTo>
                  <a:lnTo>
                    <a:pt x="1864" y="3"/>
                  </a:lnTo>
                  <a:lnTo>
                    <a:pt x="1864" y="2"/>
                  </a:lnTo>
                  <a:lnTo>
                    <a:pt x="1865" y="2"/>
                  </a:lnTo>
                  <a:lnTo>
                    <a:pt x="1867" y="2"/>
                  </a:lnTo>
                  <a:lnTo>
                    <a:pt x="1867" y="3"/>
                  </a:lnTo>
                  <a:lnTo>
                    <a:pt x="1867" y="4"/>
                  </a:lnTo>
                  <a:lnTo>
                    <a:pt x="1865" y="6"/>
                  </a:lnTo>
                  <a:lnTo>
                    <a:pt x="1867" y="8"/>
                  </a:lnTo>
                  <a:lnTo>
                    <a:pt x="1868" y="9"/>
                  </a:lnTo>
                  <a:lnTo>
                    <a:pt x="1870" y="9"/>
                  </a:lnTo>
                  <a:lnTo>
                    <a:pt x="1871" y="10"/>
                  </a:lnTo>
                  <a:lnTo>
                    <a:pt x="1870" y="11"/>
                  </a:lnTo>
                  <a:lnTo>
                    <a:pt x="1870" y="12"/>
                  </a:lnTo>
                  <a:lnTo>
                    <a:pt x="1870" y="13"/>
                  </a:lnTo>
                  <a:lnTo>
                    <a:pt x="1869" y="13"/>
                  </a:lnTo>
                  <a:lnTo>
                    <a:pt x="1869" y="15"/>
                  </a:lnTo>
                  <a:lnTo>
                    <a:pt x="1869" y="17"/>
                  </a:lnTo>
                  <a:lnTo>
                    <a:pt x="1868" y="18"/>
                  </a:lnTo>
                  <a:lnTo>
                    <a:pt x="1868" y="19"/>
                  </a:lnTo>
                  <a:lnTo>
                    <a:pt x="1868" y="20"/>
                  </a:lnTo>
                  <a:lnTo>
                    <a:pt x="1868" y="21"/>
                  </a:lnTo>
                  <a:lnTo>
                    <a:pt x="1869" y="21"/>
                  </a:lnTo>
                  <a:lnTo>
                    <a:pt x="1870" y="21"/>
                  </a:lnTo>
                  <a:lnTo>
                    <a:pt x="1871" y="21"/>
                  </a:lnTo>
                  <a:lnTo>
                    <a:pt x="1872" y="19"/>
                  </a:lnTo>
                  <a:lnTo>
                    <a:pt x="1872" y="18"/>
                  </a:lnTo>
                  <a:lnTo>
                    <a:pt x="1873" y="18"/>
                  </a:lnTo>
                  <a:lnTo>
                    <a:pt x="1875" y="17"/>
                  </a:lnTo>
                  <a:lnTo>
                    <a:pt x="1876" y="18"/>
                  </a:lnTo>
                  <a:lnTo>
                    <a:pt x="1877" y="19"/>
                  </a:lnTo>
                  <a:lnTo>
                    <a:pt x="1878" y="19"/>
                  </a:lnTo>
                  <a:lnTo>
                    <a:pt x="1879" y="19"/>
                  </a:lnTo>
                  <a:lnTo>
                    <a:pt x="1880" y="19"/>
                  </a:lnTo>
                  <a:lnTo>
                    <a:pt x="1881" y="19"/>
                  </a:lnTo>
                  <a:lnTo>
                    <a:pt x="1882" y="19"/>
                  </a:lnTo>
                  <a:lnTo>
                    <a:pt x="1884" y="20"/>
                  </a:lnTo>
                  <a:lnTo>
                    <a:pt x="1885" y="21"/>
                  </a:lnTo>
                  <a:lnTo>
                    <a:pt x="1885" y="22"/>
                  </a:lnTo>
                  <a:lnTo>
                    <a:pt x="1886" y="25"/>
                  </a:lnTo>
                  <a:lnTo>
                    <a:pt x="1886" y="26"/>
                  </a:lnTo>
                  <a:lnTo>
                    <a:pt x="1886" y="27"/>
                  </a:lnTo>
                  <a:lnTo>
                    <a:pt x="1886" y="28"/>
                  </a:lnTo>
                  <a:lnTo>
                    <a:pt x="1886" y="29"/>
                  </a:lnTo>
                  <a:lnTo>
                    <a:pt x="1885" y="29"/>
                  </a:lnTo>
                  <a:lnTo>
                    <a:pt x="1885" y="28"/>
                  </a:lnTo>
                  <a:lnTo>
                    <a:pt x="1884" y="28"/>
                  </a:lnTo>
                  <a:lnTo>
                    <a:pt x="1884" y="27"/>
                  </a:lnTo>
                  <a:lnTo>
                    <a:pt x="1884" y="25"/>
                  </a:lnTo>
                  <a:lnTo>
                    <a:pt x="1882" y="25"/>
                  </a:lnTo>
                  <a:lnTo>
                    <a:pt x="1882" y="23"/>
                  </a:lnTo>
                  <a:lnTo>
                    <a:pt x="1881" y="22"/>
                  </a:lnTo>
                  <a:lnTo>
                    <a:pt x="1879" y="22"/>
                  </a:lnTo>
                  <a:lnTo>
                    <a:pt x="1879" y="21"/>
                  </a:lnTo>
                  <a:lnTo>
                    <a:pt x="1878" y="21"/>
                  </a:lnTo>
                  <a:lnTo>
                    <a:pt x="1878" y="22"/>
                  </a:lnTo>
                  <a:lnTo>
                    <a:pt x="1877" y="22"/>
                  </a:lnTo>
                  <a:lnTo>
                    <a:pt x="1878" y="23"/>
                  </a:lnTo>
                  <a:lnTo>
                    <a:pt x="1878" y="25"/>
                  </a:lnTo>
                  <a:lnTo>
                    <a:pt x="1879" y="25"/>
                  </a:lnTo>
                  <a:lnTo>
                    <a:pt x="1879" y="26"/>
                  </a:lnTo>
                  <a:lnTo>
                    <a:pt x="1880" y="26"/>
                  </a:lnTo>
                  <a:lnTo>
                    <a:pt x="1880" y="27"/>
                  </a:lnTo>
                  <a:lnTo>
                    <a:pt x="1880" y="28"/>
                  </a:lnTo>
                  <a:lnTo>
                    <a:pt x="1879" y="29"/>
                  </a:lnTo>
                  <a:lnTo>
                    <a:pt x="1878" y="30"/>
                  </a:lnTo>
                  <a:lnTo>
                    <a:pt x="1878" y="31"/>
                  </a:lnTo>
                  <a:lnTo>
                    <a:pt x="1878" y="33"/>
                  </a:lnTo>
                  <a:lnTo>
                    <a:pt x="1877" y="35"/>
                  </a:lnTo>
                  <a:lnTo>
                    <a:pt x="1877" y="36"/>
                  </a:lnTo>
                  <a:lnTo>
                    <a:pt x="1878" y="36"/>
                  </a:lnTo>
                  <a:lnTo>
                    <a:pt x="1878" y="35"/>
                  </a:lnTo>
                  <a:lnTo>
                    <a:pt x="1879" y="35"/>
                  </a:lnTo>
                  <a:lnTo>
                    <a:pt x="1880" y="35"/>
                  </a:lnTo>
                  <a:lnTo>
                    <a:pt x="1881" y="35"/>
                  </a:lnTo>
                  <a:lnTo>
                    <a:pt x="1882" y="36"/>
                  </a:lnTo>
                  <a:lnTo>
                    <a:pt x="1882" y="37"/>
                  </a:lnTo>
                  <a:lnTo>
                    <a:pt x="1884" y="38"/>
                  </a:lnTo>
                  <a:lnTo>
                    <a:pt x="1885" y="39"/>
                  </a:lnTo>
                  <a:lnTo>
                    <a:pt x="1886" y="39"/>
                  </a:lnTo>
                  <a:lnTo>
                    <a:pt x="1887" y="39"/>
                  </a:lnTo>
                  <a:lnTo>
                    <a:pt x="1888" y="39"/>
                  </a:lnTo>
                  <a:lnTo>
                    <a:pt x="1889" y="39"/>
                  </a:lnTo>
                  <a:lnTo>
                    <a:pt x="1890" y="38"/>
                  </a:lnTo>
                  <a:lnTo>
                    <a:pt x="1891" y="38"/>
                  </a:lnTo>
                  <a:lnTo>
                    <a:pt x="1893" y="38"/>
                  </a:lnTo>
                  <a:lnTo>
                    <a:pt x="1894" y="38"/>
                  </a:lnTo>
                  <a:lnTo>
                    <a:pt x="1894" y="39"/>
                  </a:lnTo>
                  <a:lnTo>
                    <a:pt x="1893" y="40"/>
                  </a:lnTo>
                  <a:lnTo>
                    <a:pt x="1893" y="42"/>
                  </a:lnTo>
                  <a:lnTo>
                    <a:pt x="1893" y="43"/>
                  </a:lnTo>
                  <a:lnTo>
                    <a:pt x="1891" y="44"/>
                  </a:lnTo>
                  <a:lnTo>
                    <a:pt x="1890" y="45"/>
                  </a:lnTo>
                  <a:lnTo>
                    <a:pt x="1889" y="45"/>
                  </a:lnTo>
                  <a:lnTo>
                    <a:pt x="1887" y="46"/>
                  </a:lnTo>
                  <a:lnTo>
                    <a:pt x="1887" y="47"/>
                  </a:lnTo>
                  <a:lnTo>
                    <a:pt x="1887" y="48"/>
                  </a:lnTo>
                  <a:lnTo>
                    <a:pt x="1888" y="50"/>
                  </a:lnTo>
                  <a:lnTo>
                    <a:pt x="1889" y="50"/>
                  </a:lnTo>
                  <a:lnTo>
                    <a:pt x="1890" y="51"/>
                  </a:lnTo>
                  <a:lnTo>
                    <a:pt x="1891" y="51"/>
                  </a:lnTo>
                  <a:lnTo>
                    <a:pt x="1893" y="51"/>
                  </a:lnTo>
                  <a:lnTo>
                    <a:pt x="1894" y="51"/>
                  </a:lnTo>
                  <a:lnTo>
                    <a:pt x="1895" y="51"/>
                  </a:lnTo>
                  <a:lnTo>
                    <a:pt x="1896" y="50"/>
                  </a:lnTo>
                  <a:lnTo>
                    <a:pt x="1898" y="48"/>
                  </a:lnTo>
                  <a:lnTo>
                    <a:pt x="1898" y="47"/>
                  </a:lnTo>
                  <a:lnTo>
                    <a:pt x="1901" y="47"/>
                  </a:lnTo>
                  <a:lnTo>
                    <a:pt x="1901" y="46"/>
                  </a:lnTo>
                  <a:lnTo>
                    <a:pt x="1902" y="47"/>
                  </a:lnTo>
                  <a:lnTo>
                    <a:pt x="1903" y="47"/>
                  </a:lnTo>
                  <a:lnTo>
                    <a:pt x="1904" y="48"/>
                  </a:lnTo>
                  <a:lnTo>
                    <a:pt x="1905" y="48"/>
                  </a:lnTo>
                  <a:lnTo>
                    <a:pt x="1905" y="50"/>
                  </a:lnTo>
                  <a:lnTo>
                    <a:pt x="1905" y="51"/>
                  </a:lnTo>
                  <a:lnTo>
                    <a:pt x="1905" y="52"/>
                  </a:lnTo>
                  <a:lnTo>
                    <a:pt x="1904" y="52"/>
                  </a:lnTo>
                  <a:lnTo>
                    <a:pt x="1904" y="53"/>
                  </a:lnTo>
                  <a:lnTo>
                    <a:pt x="1903" y="53"/>
                  </a:lnTo>
                  <a:lnTo>
                    <a:pt x="1903" y="54"/>
                  </a:lnTo>
                  <a:lnTo>
                    <a:pt x="1902" y="54"/>
                  </a:lnTo>
                  <a:lnTo>
                    <a:pt x="1902" y="55"/>
                  </a:lnTo>
                  <a:lnTo>
                    <a:pt x="1902" y="56"/>
                  </a:lnTo>
                  <a:lnTo>
                    <a:pt x="1901" y="58"/>
                  </a:lnTo>
                  <a:lnTo>
                    <a:pt x="1898" y="59"/>
                  </a:lnTo>
                  <a:lnTo>
                    <a:pt x="1897" y="59"/>
                  </a:lnTo>
                  <a:lnTo>
                    <a:pt x="1897" y="60"/>
                  </a:lnTo>
                  <a:lnTo>
                    <a:pt x="1897" y="61"/>
                  </a:lnTo>
                  <a:lnTo>
                    <a:pt x="1897" y="62"/>
                  </a:lnTo>
                  <a:lnTo>
                    <a:pt x="1897" y="63"/>
                  </a:lnTo>
                  <a:lnTo>
                    <a:pt x="1899" y="64"/>
                  </a:lnTo>
                  <a:lnTo>
                    <a:pt x="1901" y="64"/>
                  </a:lnTo>
                  <a:lnTo>
                    <a:pt x="1901" y="63"/>
                  </a:lnTo>
                  <a:lnTo>
                    <a:pt x="1902" y="63"/>
                  </a:lnTo>
                  <a:lnTo>
                    <a:pt x="1903" y="63"/>
                  </a:lnTo>
                  <a:lnTo>
                    <a:pt x="1903" y="64"/>
                  </a:lnTo>
                  <a:lnTo>
                    <a:pt x="1902" y="65"/>
                  </a:lnTo>
                  <a:lnTo>
                    <a:pt x="1902" y="67"/>
                  </a:lnTo>
                  <a:lnTo>
                    <a:pt x="1902" y="68"/>
                  </a:lnTo>
                  <a:lnTo>
                    <a:pt x="1904" y="68"/>
                  </a:lnTo>
                  <a:lnTo>
                    <a:pt x="1906" y="69"/>
                  </a:lnTo>
                  <a:lnTo>
                    <a:pt x="1907" y="68"/>
                  </a:lnTo>
                  <a:lnTo>
                    <a:pt x="1908" y="68"/>
                  </a:lnTo>
                  <a:lnTo>
                    <a:pt x="1911" y="65"/>
                  </a:lnTo>
                  <a:lnTo>
                    <a:pt x="1912" y="65"/>
                  </a:lnTo>
                  <a:lnTo>
                    <a:pt x="1913" y="65"/>
                  </a:lnTo>
                  <a:lnTo>
                    <a:pt x="1914" y="65"/>
                  </a:lnTo>
                  <a:lnTo>
                    <a:pt x="1915" y="65"/>
                  </a:lnTo>
                  <a:lnTo>
                    <a:pt x="1916" y="68"/>
                  </a:lnTo>
                  <a:lnTo>
                    <a:pt x="1918" y="68"/>
                  </a:lnTo>
                  <a:lnTo>
                    <a:pt x="1918" y="64"/>
                  </a:lnTo>
                  <a:lnTo>
                    <a:pt x="1918" y="62"/>
                  </a:lnTo>
                  <a:lnTo>
                    <a:pt x="1918" y="59"/>
                  </a:lnTo>
                  <a:lnTo>
                    <a:pt x="1919" y="59"/>
                  </a:lnTo>
                  <a:lnTo>
                    <a:pt x="1920" y="59"/>
                  </a:lnTo>
                  <a:lnTo>
                    <a:pt x="1921" y="60"/>
                  </a:lnTo>
                  <a:lnTo>
                    <a:pt x="1922" y="61"/>
                  </a:lnTo>
                  <a:lnTo>
                    <a:pt x="1923" y="62"/>
                  </a:lnTo>
                  <a:lnTo>
                    <a:pt x="1925" y="64"/>
                  </a:lnTo>
                  <a:lnTo>
                    <a:pt x="1927" y="64"/>
                  </a:lnTo>
                  <a:lnTo>
                    <a:pt x="1928" y="64"/>
                  </a:lnTo>
                  <a:lnTo>
                    <a:pt x="1929" y="64"/>
                  </a:lnTo>
                  <a:lnTo>
                    <a:pt x="1930" y="63"/>
                  </a:lnTo>
                  <a:lnTo>
                    <a:pt x="1932" y="61"/>
                  </a:lnTo>
                  <a:lnTo>
                    <a:pt x="1933" y="58"/>
                  </a:lnTo>
                  <a:lnTo>
                    <a:pt x="1934" y="56"/>
                  </a:lnTo>
                  <a:lnTo>
                    <a:pt x="1934" y="55"/>
                  </a:lnTo>
                  <a:lnTo>
                    <a:pt x="1936" y="55"/>
                  </a:lnTo>
                  <a:lnTo>
                    <a:pt x="1936" y="54"/>
                  </a:lnTo>
                  <a:lnTo>
                    <a:pt x="1937" y="53"/>
                  </a:lnTo>
                  <a:lnTo>
                    <a:pt x="1939" y="52"/>
                  </a:lnTo>
                  <a:lnTo>
                    <a:pt x="1939" y="51"/>
                  </a:lnTo>
                  <a:lnTo>
                    <a:pt x="1940" y="51"/>
                  </a:lnTo>
                  <a:lnTo>
                    <a:pt x="1941" y="51"/>
                  </a:lnTo>
                  <a:lnTo>
                    <a:pt x="1944" y="52"/>
                  </a:lnTo>
                  <a:lnTo>
                    <a:pt x="1945" y="52"/>
                  </a:lnTo>
                  <a:lnTo>
                    <a:pt x="1946" y="52"/>
                  </a:lnTo>
                  <a:lnTo>
                    <a:pt x="1947" y="52"/>
                  </a:lnTo>
                  <a:lnTo>
                    <a:pt x="1950" y="54"/>
                  </a:lnTo>
                  <a:lnTo>
                    <a:pt x="1949" y="59"/>
                  </a:lnTo>
                  <a:lnTo>
                    <a:pt x="1949" y="60"/>
                  </a:lnTo>
                  <a:lnTo>
                    <a:pt x="1950" y="60"/>
                  </a:lnTo>
                  <a:lnTo>
                    <a:pt x="1951" y="60"/>
                  </a:lnTo>
                  <a:lnTo>
                    <a:pt x="1957" y="58"/>
                  </a:lnTo>
                  <a:lnTo>
                    <a:pt x="1958" y="58"/>
                  </a:lnTo>
                  <a:lnTo>
                    <a:pt x="1959" y="56"/>
                  </a:lnTo>
                  <a:lnTo>
                    <a:pt x="1960" y="56"/>
                  </a:lnTo>
                  <a:lnTo>
                    <a:pt x="1962" y="56"/>
                  </a:lnTo>
                  <a:lnTo>
                    <a:pt x="1964" y="56"/>
                  </a:lnTo>
                  <a:lnTo>
                    <a:pt x="1965" y="55"/>
                  </a:lnTo>
                  <a:lnTo>
                    <a:pt x="1965" y="54"/>
                  </a:lnTo>
                  <a:lnTo>
                    <a:pt x="1965" y="53"/>
                  </a:lnTo>
                  <a:lnTo>
                    <a:pt x="1964" y="53"/>
                  </a:lnTo>
                  <a:lnTo>
                    <a:pt x="1964" y="52"/>
                  </a:lnTo>
                  <a:lnTo>
                    <a:pt x="1964" y="51"/>
                  </a:lnTo>
                  <a:lnTo>
                    <a:pt x="1965" y="51"/>
                  </a:lnTo>
                  <a:lnTo>
                    <a:pt x="1965" y="50"/>
                  </a:lnTo>
                  <a:lnTo>
                    <a:pt x="1966" y="50"/>
                  </a:lnTo>
                  <a:lnTo>
                    <a:pt x="1967" y="50"/>
                  </a:lnTo>
                  <a:lnTo>
                    <a:pt x="1968" y="50"/>
                  </a:lnTo>
                  <a:lnTo>
                    <a:pt x="1970" y="51"/>
                  </a:lnTo>
                  <a:lnTo>
                    <a:pt x="1970" y="52"/>
                  </a:lnTo>
                  <a:lnTo>
                    <a:pt x="1968" y="54"/>
                  </a:lnTo>
                  <a:lnTo>
                    <a:pt x="1968" y="55"/>
                  </a:lnTo>
                  <a:lnTo>
                    <a:pt x="1970" y="56"/>
                  </a:lnTo>
                  <a:lnTo>
                    <a:pt x="1972" y="56"/>
                  </a:lnTo>
                  <a:lnTo>
                    <a:pt x="1973" y="56"/>
                  </a:lnTo>
                  <a:lnTo>
                    <a:pt x="1973" y="58"/>
                  </a:lnTo>
                  <a:lnTo>
                    <a:pt x="1972" y="59"/>
                  </a:lnTo>
                  <a:lnTo>
                    <a:pt x="1972" y="60"/>
                  </a:lnTo>
                  <a:lnTo>
                    <a:pt x="1971" y="62"/>
                  </a:lnTo>
                  <a:lnTo>
                    <a:pt x="1971" y="63"/>
                  </a:lnTo>
                  <a:lnTo>
                    <a:pt x="1971" y="64"/>
                  </a:lnTo>
                  <a:lnTo>
                    <a:pt x="1972" y="64"/>
                  </a:lnTo>
                  <a:lnTo>
                    <a:pt x="1973" y="64"/>
                  </a:lnTo>
                  <a:lnTo>
                    <a:pt x="1973" y="63"/>
                  </a:lnTo>
                  <a:lnTo>
                    <a:pt x="1974" y="62"/>
                  </a:lnTo>
                  <a:lnTo>
                    <a:pt x="1974" y="61"/>
                  </a:lnTo>
                  <a:lnTo>
                    <a:pt x="1975" y="61"/>
                  </a:lnTo>
                  <a:lnTo>
                    <a:pt x="1976" y="61"/>
                  </a:lnTo>
                  <a:lnTo>
                    <a:pt x="1976" y="60"/>
                  </a:lnTo>
                  <a:lnTo>
                    <a:pt x="1977" y="59"/>
                  </a:lnTo>
                  <a:lnTo>
                    <a:pt x="1979" y="59"/>
                  </a:lnTo>
                  <a:lnTo>
                    <a:pt x="1980" y="59"/>
                  </a:lnTo>
                  <a:lnTo>
                    <a:pt x="1980" y="60"/>
                  </a:lnTo>
                  <a:lnTo>
                    <a:pt x="1979" y="61"/>
                  </a:lnTo>
                  <a:lnTo>
                    <a:pt x="1979" y="63"/>
                  </a:lnTo>
                  <a:lnTo>
                    <a:pt x="1979" y="64"/>
                  </a:lnTo>
                  <a:lnTo>
                    <a:pt x="1977" y="65"/>
                  </a:lnTo>
                  <a:lnTo>
                    <a:pt x="1977" y="67"/>
                  </a:lnTo>
                  <a:lnTo>
                    <a:pt x="1977" y="68"/>
                  </a:lnTo>
                  <a:lnTo>
                    <a:pt x="1977" y="69"/>
                  </a:lnTo>
                  <a:lnTo>
                    <a:pt x="1979" y="69"/>
                  </a:lnTo>
                  <a:lnTo>
                    <a:pt x="1980" y="68"/>
                  </a:lnTo>
                  <a:lnTo>
                    <a:pt x="1983" y="65"/>
                  </a:lnTo>
                  <a:lnTo>
                    <a:pt x="1985" y="64"/>
                  </a:lnTo>
                  <a:lnTo>
                    <a:pt x="1987" y="63"/>
                  </a:lnTo>
                  <a:lnTo>
                    <a:pt x="1988" y="62"/>
                  </a:lnTo>
                  <a:lnTo>
                    <a:pt x="1989" y="61"/>
                  </a:lnTo>
                  <a:lnTo>
                    <a:pt x="1989" y="60"/>
                  </a:lnTo>
                  <a:lnTo>
                    <a:pt x="1990" y="59"/>
                  </a:lnTo>
                  <a:lnTo>
                    <a:pt x="1992" y="56"/>
                  </a:lnTo>
                  <a:lnTo>
                    <a:pt x="1994" y="54"/>
                  </a:lnTo>
                  <a:lnTo>
                    <a:pt x="1996" y="53"/>
                  </a:lnTo>
                  <a:lnTo>
                    <a:pt x="1997" y="53"/>
                  </a:lnTo>
                  <a:lnTo>
                    <a:pt x="1998" y="53"/>
                  </a:lnTo>
                  <a:lnTo>
                    <a:pt x="1998" y="52"/>
                  </a:lnTo>
                  <a:lnTo>
                    <a:pt x="1999" y="52"/>
                  </a:lnTo>
                  <a:lnTo>
                    <a:pt x="1999" y="51"/>
                  </a:lnTo>
                  <a:lnTo>
                    <a:pt x="1999" y="50"/>
                  </a:lnTo>
                  <a:lnTo>
                    <a:pt x="1996" y="50"/>
                  </a:lnTo>
                  <a:lnTo>
                    <a:pt x="1992" y="47"/>
                  </a:lnTo>
                  <a:lnTo>
                    <a:pt x="1991" y="47"/>
                  </a:lnTo>
                  <a:lnTo>
                    <a:pt x="1991" y="46"/>
                  </a:lnTo>
                  <a:lnTo>
                    <a:pt x="1991" y="45"/>
                  </a:lnTo>
                  <a:lnTo>
                    <a:pt x="1991" y="44"/>
                  </a:lnTo>
                  <a:lnTo>
                    <a:pt x="1991" y="43"/>
                  </a:lnTo>
                  <a:lnTo>
                    <a:pt x="1992" y="43"/>
                  </a:lnTo>
                  <a:lnTo>
                    <a:pt x="1993" y="43"/>
                  </a:lnTo>
                  <a:lnTo>
                    <a:pt x="1994" y="43"/>
                  </a:lnTo>
                  <a:lnTo>
                    <a:pt x="1996" y="43"/>
                  </a:lnTo>
                  <a:lnTo>
                    <a:pt x="1997" y="43"/>
                  </a:lnTo>
                  <a:lnTo>
                    <a:pt x="1998" y="43"/>
                  </a:lnTo>
                  <a:lnTo>
                    <a:pt x="1999" y="43"/>
                  </a:lnTo>
                  <a:lnTo>
                    <a:pt x="2000" y="42"/>
                  </a:lnTo>
                  <a:lnTo>
                    <a:pt x="2000" y="40"/>
                  </a:lnTo>
                  <a:lnTo>
                    <a:pt x="2001" y="40"/>
                  </a:lnTo>
                  <a:lnTo>
                    <a:pt x="2002" y="75"/>
                  </a:lnTo>
                  <a:lnTo>
                    <a:pt x="2002" y="79"/>
                  </a:lnTo>
                  <a:lnTo>
                    <a:pt x="2002" y="126"/>
                  </a:lnTo>
                  <a:lnTo>
                    <a:pt x="2002" y="137"/>
                  </a:lnTo>
                  <a:lnTo>
                    <a:pt x="2002" y="180"/>
                  </a:lnTo>
                  <a:lnTo>
                    <a:pt x="2003" y="223"/>
                  </a:lnTo>
                  <a:lnTo>
                    <a:pt x="2003" y="231"/>
                  </a:lnTo>
                  <a:lnTo>
                    <a:pt x="2003" y="241"/>
                  </a:lnTo>
                  <a:lnTo>
                    <a:pt x="2003" y="257"/>
                  </a:lnTo>
                  <a:lnTo>
                    <a:pt x="2005" y="268"/>
                  </a:lnTo>
                  <a:lnTo>
                    <a:pt x="2005" y="312"/>
                  </a:lnTo>
                  <a:lnTo>
                    <a:pt x="2006" y="348"/>
                  </a:lnTo>
                  <a:lnTo>
                    <a:pt x="2005" y="363"/>
                  </a:lnTo>
                  <a:lnTo>
                    <a:pt x="2005" y="365"/>
                  </a:lnTo>
                  <a:lnTo>
                    <a:pt x="2005" y="371"/>
                  </a:lnTo>
                  <a:lnTo>
                    <a:pt x="2005" y="376"/>
                  </a:lnTo>
                  <a:lnTo>
                    <a:pt x="2005" y="394"/>
                  </a:lnTo>
                  <a:lnTo>
                    <a:pt x="2003" y="411"/>
                  </a:lnTo>
                  <a:lnTo>
                    <a:pt x="2003" y="457"/>
                  </a:lnTo>
                  <a:lnTo>
                    <a:pt x="2003" y="460"/>
                  </a:lnTo>
                  <a:lnTo>
                    <a:pt x="2003" y="461"/>
                  </a:lnTo>
                  <a:lnTo>
                    <a:pt x="2002" y="499"/>
                  </a:lnTo>
                  <a:lnTo>
                    <a:pt x="2002" y="507"/>
                  </a:lnTo>
                  <a:lnTo>
                    <a:pt x="2002" y="508"/>
                  </a:lnTo>
                  <a:lnTo>
                    <a:pt x="2002" y="510"/>
                  </a:lnTo>
                  <a:lnTo>
                    <a:pt x="2001" y="528"/>
                  </a:lnTo>
                  <a:lnTo>
                    <a:pt x="2001" y="530"/>
                  </a:lnTo>
                  <a:lnTo>
                    <a:pt x="2001" y="531"/>
                  </a:lnTo>
                  <a:lnTo>
                    <a:pt x="2001" y="536"/>
                  </a:lnTo>
                  <a:lnTo>
                    <a:pt x="2001" y="544"/>
                  </a:lnTo>
                  <a:lnTo>
                    <a:pt x="2001" y="549"/>
                  </a:lnTo>
                  <a:lnTo>
                    <a:pt x="2001" y="553"/>
                  </a:lnTo>
                  <a:lnTo>
                    <a:pt x="2001" y="564"/>
                  </a:lnTo>
                  <a:lnTo>
                    <a:pt x="2001" y="577"/>
                  </a:lnTo>
                  <a:lnTo>
                    <a:pt x="2001" y="579"/>
                  </a:lnTo>
                  <a:lnTo>
                    <a:pt x="2001" y="580"/>
                  </a:lnTo>
                  <a:lnTo>
                    <a:pt x="2001" y="582"/>
                  </a:lnTo>
                  <a:lnTo>
                    <a:pt x="2001" y="583"/>
                  </a:lnTo>
                  <a:lnTo>
                    <a:pt x="2001" y="584"/>
                  </a:lnTo>
                  <a:lnTo>
                    <a:pt x="2002" y="586"/>
                  </a:lnTo>
                  <a:lnTo>
                    <a:pt x="2002" y="588"/>
                  </a:lnTo>
                  <a:lnTo>
                    <a:pt x="2002" y="589"/>
                  </a:lnTo>
                  <a:lnTo>
                    <a:pt x="2002" y="613"/>
                  </a:lnTo>
                  <a:lnTo>
                    <a:pt x="2002" y="620"/>
                  </a:lnTo>
                  <a:lnTo>
                    <a:pt x="2002" y="655"/>
                  </a:lnTo>
                  <a:lnTo>
                    <a:pt x="2002" y="671"/>
                  </a:lnTo>
                  <a:lnTo>
                    <a:pt x="2002" y="684"/>
                  </a:lnTo>
                  <a:lnTo>
                    <a:pt x="2003" y="711"/>
                  </a:lnTo>
                  <a:lnTo>
                    <a:pt x="2003" y="712"/>
                  </a:lnTo>
                  <a:lnTo>
                    <a:pt x="2003" y="713"/>
                  </a:lnTo>
                  <a:lnTo>
                    <a:pt x="2003" y="720"/>
                  </a:lnTo>
                  <a:lnTo>
                    <a:pt x="2003" y="722"/>
                  </a:lnTo>
                  <a:lnTo>
                    <a:pt x="2003" y="726"/>
                  </a:lnTo>
                  <a:lnTo>
                    <a:pt x="2003" y="748"/>
                  </a:lnTo>
                  <a:lnTo>
                    <a:pt x="2003" y="749"/>
                  </a:lnTo>
                  <a:lnTo>
                    <a:pt x="2003" y="765"/>
                  </a:lnTo>
                  <a:lnTo>
                    <a:pt x="2003" y="766"/>
                  </a:lnTo>
                  <a:lnTo>
                    <a:pt x="2003" y="775"/>
                  </a:lnTo>
                  <a:lnTo>
                    <a:pt x="2003" y="795"/>
                  </a:lnTo>
                  <a:lnTo>
                    <a:pt x="2003" y="804"/>
                  </a:lnTo>
                  <a:lnTo>
                    <a:pt x="2003" y="806"/>
                  </a:lnTo>
                  <a:lnTo>
                    <a:pt x="2003" y="807"/>
                  </a:lnTo>
                  <a:lnTo>
                    <a:pt x="2003" y="810"/>
                  </a:lnTo>
                  <a:lnTo>
                    <a:pt x="2003" y="825"/>
                  </a:lnTo>
                  <a:lnTo>
                    <a:pt x="2002" y="831"/>
                  </a:lnTo>
                  <a:lnTo>
                    <a:pt x="2002" y="835"/>
                  </a:lnTo>
                  <a:lnTo>
                    <a:pt x="2002" y="858"/>
                  </a:lnTo>
                  <a:lnTo>
                    <a:pt x="2002" y="863"/>
                  </a:lnTo>
                  <a:lnTo>
                    <a:pt x="2002" y="864"/>
                  </a:lnTo>
                  <a:lnTo>
                    <a:pt x="2002" y="866"/>
                  </a:lnTo>
                  <a:lnTo>
                    <a:pt x="2002" y="867"/>
                  </a:lnTo>
                  <a:lnTo>
                    <a:pt x="2002" y="868"/>
                  </a:lnTo>
                  <a:lnTo>
                    <a:pt x="2002" y="882"/>
                  </a:lnTo>
                  <a:lnTo>
                    <a:pt x="2002" y="899"/>
                  </a:lnTo>
                  <a:lnTo>
                    <a:pt x="2002" y="900"/>
                  </a:lnTo>
                  <a:lnTo>
                    <a:pt x="2002" y="904"/>
                  </a:lnTo>
                  <a:lnTo>
                    <a:pt x="2002" y="906"/>
                  </a:lnTo>
                  <a:lnTo>
                    <a:pt x="2002" y="908"/>
                  </a:lnTo>
                  <a:lnTo>
                    <a:pt x="2002" y="912"/>
                  </a:lnTo>
                  <a:lnTo>
                    <a:pt x="2002" y="913"/>
                  </a:lnTo>
                  <a:lnTo>
                    <a:pt x="2001" y="920"/>
                  </a:lnTo>
                  <a:lnTo>
                    <a:pt x="2001" y="925"/>
                  </a:lnTo>
                  <a:lnTo>
                    <a:pt x="2001" y="943"/>
                  </a:lnTo>
                  <a:lnTo>
                    <a:pt x="1970" y="943"/>
                  </a:lnTo>
                  <a:lnTo>
                    <a:pt x="1960" y="942"/>
                  </a:lnTo>
                  <a:lnTo>
                    <a:pt x="1956" y="942"/>
                  </a:lnTo>
                  <a:lnTo>
                    <a:pt x="1937" y="942"/>
                  </a:lnTo>
                  <a:lnTo>
                    <a:pt x="1937" y="947"/>
                  </a:lnTo>
                  <a:lnTo>
                    <a:pt x="1937" y="967"/>
                  </a:lnTo>
                  <a:lnTo>
                    <a:pt x="1937" y="984"/>
                  </a:lnTo>
                  <a:lnTo>
                    <a:pt x="1937" y="997"/>
                  </a:lnTo>
                  <a:lnTo>
                    <a:pt x="1936" y="1016"/>
                  </a:lnTo>
                  <a:lnTo>
                    <a:pt x="1936" y="1027"/>
                  </a:lnTo>
                  <a:lnTo>
                    <a:pt x="1936" y="1030"/>
                  </a:lnTo>
                  <a:lnTo>
                    <a:pt x="1936" y="1050"/>
                  </a:lnTo>
                  <a:lnTo>
                    <a:pt x="1934" y="1085"/>
                  </a:lnTo>
                  <a:lnTo>
                    <a:pt x="1934" y="1119"/>
                  </a:lnTo>
                  <a:lnTo>
                    <a:pt x="1934" y="1123"/>
                  </a:lnTo>
                  <a:lnTo>
                    <a:pt x="1934" y="1126"/>
                  </a:lnTo>
                  <a:lnTo>
                    <a:pt x="1934" y="1129"/>
                  </a:lnTo>
                  <a:lnTo>
                    <a:pt x="1933" y="1161"/>
                  </a:lnTo>
                  <a:lnTo>
                    <a:pt x="1933" y="1164"/>
                  </a:lnTo>
                  <a:lnTo>
                    <a:pt x="1933" y="1183"/>
                  </a:lnTo>
                  <a:lnTo>
                    <a:pt x="1933" y="1184"/>
                  </a:lnTo>
                  <a:lnTo>
                    <a:pt x="1932" y="1198"/>
                  </a:lnTo>
                  <a:lnTo>
                    <a:pt x="1932" y="1200"/>
                  </a:lnTo>
                  <a:lnTo>
                    <a:pt x="1932" y="1202"/>
                  </a:lnTo>
                  <a:lnTo>
                    <a:pt x="1932" y="1206"/>
                  </a:lnTo>
                  <a:lnTo>
                    <a:pt x="1932" y="1208"/>
                  </a:lnTo>
                  <a:lnTo>
                    <a:pt x="1932" y="1222"/>
                  </a:lnTo>
                  <a:lnTo>
                    <a:pt x="1931" y="1265"/>
                  </a:lnTo>
                  <a:lnTo>
                    <a:pt x="1931" y="1285"/>
                  </a:lnTo>
                  <a:lnTo>
                    <a:pt x="1931" y="1286"/>
                  </a:lnTo>
                  <a:lnTo>
                    <a:pt x="1931" y="1293"/>
                  </a:lnTo>
                  <a:lnTo>
                    <a:pt x="1931" y="1297"/>
                  </a:lnTo>
                  <a:lnTo>
                    <a:pt x="1945" y="1297"/>
                  </a:lnTo>
                  <a:lnTo>
                    <a:pt x="1946" y="1297"/>
                  </a:lnTo>
                  <a:lnTo>
                    <a:pt x="2005" y="1298"/>
                  </a:lnTo>
                  <a:lnTo>
                    <a:pt x="2005" y="1342"/>
                  </a:lnTo>
                  <a:lnTo>
                    <a:pt x="2005" y="1365"/>
                  </a:lnTo>
                  <a:lnTo>
                    <a:pt x="2005" y="1374"/>
                  </a:lnTo>
                  <a:lnTo>
                    <a:pt x="2005" y="1402"/>
                  </a:lnTo>
                  <a:lnTo>
                    <a:pt x="2005" y="1406"/>
                  </a:lnTo>
                  <a:lnTo>
                    <a:pt x="2005" y="1407"/>
                  </a:lnTo>
                  <a:lnTo>
                    <a:pt x="2005" y="1422"/>
                  </a:lnTo>
                  <a:lnTo>
                    <a:pt x="2005" y="1428"/>
                  </a:lnTo>
                  <a:lnTo>
                    <a:pt x="2003" y="1474"/>
                  </a:lnTo>
                  <a:lnTo>
                    <a:pt x="2003" y="1487"/>
                  </a:lnTo>
                  <a:lnTo>
                    <a:pt x="2003" y="1490"/>
                  </a:lnTo>
                  <a:lnTo>
                    <a:pt x="2003" y="1506"/>
                  </a:lnTo>
                  <a:lnTo>
                    <a:pt x="2003" y="1516"/>
                  </a:lnTo>
                  <a:lnTo>
                    <a:pt x="2003" y="1520"/>
                  </a:lnTo>
                  <a:lnTo>
                    <a:pt x="2003" y="1525"/>
                  </a:lnTo>
                  <a:lnTo>
                    <a:pt x="2003" y="1531"/>
                  </a:lnTo>
                  <a:lnTo>
                    <a:pt x="2003" y="1533"/>
                  </a:lnTo>
                  <a:lnTo>
                    <a:pt x="2003" y="1537"/>
                  </a:lnTo>
                  <a:lnTo>
                    <a:pt x="2003" y="1540"/>
                  </a:lnTo>
                  <a:lnTo>
                    <a:pt x="2003" y="1542"/>
                  </a:lnTo>
                  <a:lnTo>
                    <a:pt x="2003" y="1550"/>
                  </a:lnTo>
                  <a:lnTo>
                    <a:pt x="2003" y="1552"/>
                  </a:lnTo>
                  <a:lnTo>
                    <a:pt x="2003" y="1560"/>
                  </a:lnTo>
                  <a:lnTo>
                    <a:pt x="2003" y="1569"/>
                  </a:lnTo>
                  <a:lnTo>
                    <a:pt x="2003" y="1578"/>
                  </a:lnTo>
                  <a:lnTo>
                    <a:pt x="2003" y="1579"/>
                  </a:lnTo>
                  <a:lnTo>
                    <a:pt x="2003" y="1598"/>
                  </a:lnTo>
                  <a:lnTo>
                    <a:pt x="2003" y="1602"/>
                  </a:lnTo>
                  <a:lnTo>
                    <a:pt x="2003" y="1625"/>
                  </a:lnTo>
                  <a:lnTo>
                    <a:pt x="2003" y="1629"/>
                  </a:lnTo>
                  <a:lnTo>
                    <a:pt x="2003" y="1634"/>
                  </a:lnTo>
                  <a:lnTo>
                    <a:pt x="2003" y="1650"/>
                  </a:lnTo>
                  <a:lnTo>
                    <a:pt x="2003" y="1651"/>
                  </a:lnTo>
                  <a:lnTo>
                    <a:pt x="2003" y="1660"/>
                  </a:lnTo>
                  <a:lnTo>
                    <a:pt x="2003" y="1662"/>
                  </a:lnTo>
                  <a:lnTo>
                    <a:pt x="2003" y="1677"/>
                  </a:lnTo>
                  <a:lnTo>
                    <a:pt x="2003" y="1686"/>
                  </a:lnTo>
                  <a:lnTo>
                    <a:pt x="2003" y="1708"/>
                  </a:lnTo>
                  <a:lnTo>
                    <a:pt x="2003" y="1712"/>
                  </a:lnTo>
                  <a:lnTo>
                    <a:pt x="2003" y="1729"/>
                  </a:lnTo>
                  <a:lnTo>
                    <a:pt x="2003" y="1734"/>
                  </a:lnTo>
                  <a:lnTo>
                    <a:pt x="2003" y="1738"/>
                  </a:lnTo>
                  <a:lnTo>
                    <a:pt x="2005" y="1744"/>
                  </a:lnTo>
                  <a:lnTo>
                    <a:pt x="2005" y="1745"/>
                  </a:lnTo>
                  <a:lnTo>
                    <a:pt x="2005" y="1749"/>
                  </a:lnTo>
                  <a:lnTo>
                    <a:pt x="2005" y="1761"/>
                  </a:lnTo>
                  <a:lnTo>
                    <a:pt x="2005" y="1776"/>
                  </a:lnTo>
                  <a:lnTo>
                    <a:pt x="2005" y="1788"/>
                  </a:lnTo>
                  <a:lnTo>
                    <a:pt x="2005" y="1792"/>
                  </a:lnTo>
                  <a:lnTo>
                    <a:pt x="2005" y="1794"/>
                  </a:lnTo>
                  <a:lnTo>
                    <a:pt x="2006" y="1832"/>
                  </a:lnTo>
                  <a:lnTo>
                    <a:pt x="2006" y="1835"/>
                  </a:lnTo>
                  <a:lnTo>
                    <a:pt x="2006" y="1839"/>
                  </a:lnTo>
                  <a:lnTo>
                    <a:pt x="2006" y="1841"/>
                  </a:lnTo>
                  <a:lnTo>
                    <a:pt x="2007" y="1866"/>
                  </a:lnTo>
                  <a:lnTo>
                    <a:pt x="2007" y="1870"/>
                  </a:lnTo>
                  <a:lnTo>
                    <a:pt x="2007" y="1871"/>
                  </a:lnTo>
                  <a:lnTo>
                    <a:pt x="2007" y="1874"/>
                  </a:lnTo>
                  <a:lnTo>
                    <a:pt x="2008" y="1929"/>
                  </a:lnTo>
                  <a:lnTo>
                    <a:pt x="2008" y="1949"/>
                  </a:lnTo>
                  <a:lnTo>
                    <a:pt x="2008" y="1961"/>
                  </a:lnTo>
                  <a:lnTo>
                    <a:pt x="2008" y="1962"/>
                  </a:lnTo>
                  <a:lnTo>
                    <a:pt x="2008" y="1963"/>
                  </a:lnTo>
                  <a:lnTo>
                    <a:pt x="2008" y="2004"/>
                  </a:lnTo>
                  <a:lnTo>
                    <a:pt x="2007" y="2028"/>
                  </a:lnTo>
                  <a:lnTo>
                    <a:pt x="2007" y="2029"/>
                  </a:lnTo>
                  <a:lnTo>
                    <a:pt x="2007" y="2048"/>
                  </a:lnTo>
                  <a:lnTo>
                    <a:pt x="2007" y="2053"/>
                  </a:lnTo>
                  <a:lnTo>
                    <a:pt x="2007" y="2054"/>
                  </a:lnTo>
                  <a:lnTo>
                    <a:pt x="2007" y="2081"/>
                  </a:lnTo>
                  <a:lnTo>
                    <a:pt x="2007" y="2106"/>
                  </a:lnTo>
                  <a:lnTo>
                    <a:pt x="2006" y="2159"/>
                  </a:lnTo>
                  <a:lnTo>
                    <a:pt x="2005" y="2188"/>
                  </a:lnTo>
                  <a:lnTo>
                    <a:pt x="2005" y="2217"/>
                  </a:lnTo>
                  <a:lnTo>
                    <a:pt x="2005" y="2228"/>
                  </a:lnTo>
                  <a:lnTo>
                    <a:pt x="2003" y="2263"/>
                  </a:lnTo>
                  <a:lnTo>
                    <a:pt x="2003" y="2264"/>
                  </a:lnTo>
                  <a:lnTo>
                    <a:pt x="2003" y="2268"/>
                  </a:lnTo>
                  <a:lnTo>
                    <a:pt x="2002" y="2289"/>
                  </a:lnTo>
                  <a:lnTo>
                    <a:pt x="2000" y="2290"/>
                  </a:lnTo>
                  <a:lnTo>
                    <a:pt x="1998" y="2291"/>
                  </a:lnTo>
                  <a:lnTo>
                    <a:pt x="1997" y="2293"/>
                  </a:lnTo>
                  <a:lnTo>
                    <a:pt x="1996" y="2295"/>
                  </a:lnTo>
                  <a:lnTo>
                    <a:pt x="1993" y="2296"/>
                  </a:lnTo>
                  <a:lnTo>
                    <a:pt x="1991" y="2297"/>
                  </a:lnTo>
                  <a:lnTo>
                    <a:pt x="1990" y="2299"/>
                  </a:lnTo>
                  <a:lnTo>
                    <a:pt x="1990" y="2301"/>
                  </a:lnTo>
                  <a:lnTo>
                    <a:pt x="1989" y="2302"/>
                  </a:lnTo>
                  <a:lnTo>
                    <a:pt x="1988" y="2302"/>
                  </a:lnTo>
                  <a:lnTo>
                    <a:pt x="1987" y="2302"/>
                  </a:lnTo>
                  <a:lnTo>
                    <a:pt x="1985" y="2301"/>
                  </a:lnTo>
                  <a:lnTo>
                    <a:pt x="1984" y="2301"/>
                  </a:lnTo>
                  <a:lnTo>
                    <a:pt x="1982" y="2301"/>
                  </a:lnTo>
                  <a:lnTo>
                    <a:pt x="1981" y="2301"/>
                  </a:lnTo>
                  <a:lnTo>
                    <a:pt x="1980" y="2301"/>
                  </a:lnTo>
                  <a:lnTo>
                    <a:pt x="1979" y="2299"/>
                  </a:lnTo>
                  <a:lnTo>
                    <a:pt x="1977" y="2299"/>
                  </a:lnTo>
                  <a:lnTo>
                    <a:pt x="1976" y="2298"/>
                  </a:lnTo>
                  <a:lnTo>
                    <a:pt x="1975" y="2298"/>
                  </a:lnTo>
                  <a:lnTo>
                    <a:pt x="1974" y="2297"/>
                  </a:lnTo>
                  <a:lnTo>
                    <a:pt x="1973" y="2297"/>
                  </a:lnTo>
                  <a:lnTo>
                    <a:pt x="1972" y="2297"/>
                  </a:lnTo>
                  <a:lnTo>
                    <a:pt x="1971" y="2297"/>
                  </a:lnTo>
                  <a:lnTo>
                    <a:pt x="1968" y="2297"/>
                  </a:lnTo>
                  <a:lnTo>
                    <a:pt x="1968" y="2298"/>
                  </a:lnTo>
                  <a:lnTo>
                    <a:pt x="1968" y="2299"/>
                  </a:lnTo>
                  <a:lnTo>
                    <a:pt x="1967" y="2301"/>
                  </a:lnTo>
                  <a:lnTo>
                    <a:pt x="1967" y="2302"/>
                  </a:lnTo>
                  <a:lnTo>
                    <a:pt x="1965" y="2303"/>
                  </a:lnTo>
                  <a:lnTo>
                    <a:pt x="1964" y="2303"/>
                  </a:lnTo>
                  <a:lnTo>
                    <a:pt x="1963" y="2303"/>
                  </a:lnTo>
                  <a:lnTo>
                    <a:pt x="1962" y="2303"/>
                  </a:lnTo>
                  <a:lnTo>
                    <a:pt x="1960" y="2303"/>
                  </a:lnTo>
                  <a:lnTo>
                    <a:pt x="1960" y="2302"/>
                  </a:lnTo>
                  <a:lnTo>
                    <a:pt x="1960" y="2301"/>
                  </a:lnTo>
                  <a:lnTo>
                    <a:pt x="1960" y="2299"/>
                  </a:lnTo>
                  <a:lnTo>
                    <a:pt x="1959" y="2299"/>
                  </a:lnTo>
                  <a:lnTo>
                    <a:pt x="1957" y="2299"/>
                  </a:lnTo>
                  <a:lnTo>
                    <a:pt x="1956" y="2299"/>
                  </a:lnTo>
                  <a:lnTo>
                    <a:pt x="1954" y="2301"/>
                  </a:lnTo>
                  <a:lnTo>
                    <a:pt x="1953" y="2301"/>
                  </a:lnTo>
                  <a:lnTo>
                    <a:pt x="1949" y="2303"/>
                  </a:lnTo>
                  <a:lnTo>
                    <a:pt x="1948" y="2303"/>
                  </a:lnTo>
                  <a:lnTo>
                    <a:pt x="1947" y="2303"/>
                  </a:lnTo>
                  <a:lnTo>
                    <a:pt x="1946" y="2303"/>
                  </a:lnTo>
                  <a:lnTo>
                    <a:pt x="1945" y="2303"/>
                  </a:lnTo>
                  <a:lnTo>
                    <a:pt x="1945" y="2302"/>
                  </a:lnTo>
                  <a:lnTo>
                    <a:pt x="1944" y="2301"/>
                  </a:lnTo>
                  <a:lnTo>
                    <a:pt x="1944" y="2299"/>
                  </a:lnTo>
                  <a:lnTo>
                    <a:pt x="1944" y="2298"/>
                  </a:lnTo>
                  <a:lnTo>
                    <a:pt x="1944" y="2297"/>
                  </a:lnTo>
                  <a:lnTo>
                    <a:pt x="1944" y="2295"/>
                  </a:lnTo>
                  <a:lnTo>
                    <a:pt x="1942" y="2294"/>
                  </a:lnTo>
                  <a:lnTo>
                    <a:pt x="1941" y="2294"/>
                  </a:lnTo>
                  <a:lnTo>
                    <a:pt x="1940" y="2295"/>
                  </a:lnTo>
                  <a:lnTo>
                    <a:pt x="1938" y="2296"/>
                  </a:lnTo>
                  <a:lnTo>
                    <a:pt x="1936" y="2298"/>
                  </a:lnTo>
                  <a:lnTo>
                    <a:pt x="1934" y="2298"/>
                  </a:lnTo>
                  <a:lnTo>
                    <a:pt x="1933" y="2298"/>
                  </a:lnTo>
                  <a:lnTo>
                    <a:pt x="1932" y="2296"/>
                  </a:lnTo>
                  <a:lnTo>
                    <a:pt x="1931" y="2295"/>
                  </a:lnTo>
                  <a:lnTo>
                    <a:pt x="1930" y="2295"/>
                  </a:lnTo>
                  <a:lnTo>
                    <a:pt x="1930" y="2296"/>
                  </a:lnTo>
                  <a:lnTo>
                    <a:pt x="1929" y="2296"/>
                  </a:lnTo>
                  <a:lnTo>
                    <a:pt x="1929" y="2297"/>
                  </a:lnTo>
                  <a:lnTo>
                    <a:pt x="1928" y="2298"/>
                  </a:lnTo>
                  <a:lnTo>
                    <a:pt x="1928" y="2301"/>
                  </a:lnTo>
                  <a:lnTo>
                    <a:pt x="1927" y="2302"/>
                  </a:lnTo>
                  <a:lnTo>
                    <a:pt x="1925" y="2303"/>
                  </a:lnTo>
                  <a:lnTo>
                    <a:pt x="1924" y="2303"/>
                  </a:lnTo>
                  <a:lnTo>
                    <a:pt x="1924" y="2304"/>
                  </a:lnTo>
                  <a:lnTo>
                    <a:pt x="1923" y="2305"/>
                  </a:lnTo>
                  <a:lnTo>
                    <a:pt x="1923" y="2306"/>
                  </a:lnTo>
                  <a:lnTo>
                    <a:pt x="1923" y="2307"/>
                  </a:lnTo>
                  <a:lnTo>
                    <a:pt x="1923" y="2309"/>
                  </a:lnTo>
                  <a:lnTo>
                    <a:pt x="1923" y="2310"/>
                  </a:lnTo>
                  <a:lnTo>
                    <a:pt x="1923" y="2312"/>
                  </a:lnTo>
                  <a:lnTo>
                    <a:pt x="1922" y="2313"/>
                  </a:lnTo>
                  <a:lnTo>
                    <a:pt x="1922" y="2314"/>
                  </a:lnTo>
                  <a:lnTo>
                    <a:pt x="1921" y="2314"/>
                  </a:lnTo>
                  <a:lnTo>
                    <a:pt x="1919" y="2315"/>
                  </a:lnTo>
                  <a:lnTo>
                    <a:pt x="1918" y="2315"/>
                  </a:lnTo>
                  <a:lnTo>
                    <a:pt x="1916" y="2315"/>
                  </a:lnTo>
                  <a:lnTo>
                    <a:pt x="1915" y="2315"/>
                  </a:lnTo>
                  <a:lnTo>
                    <a:pt x="1913" y="2314"/>
                  </a:lnTo>
                  <a:lnTo>
                    <a:pt x="1912" y="2314"/>
                  </a:lnTo>
                  <a:lnTo>
                    <a:pt x="1910" y="2315"/>
                  </a:lnTo>
                  <a:lnTo>
                    <a:pt x="1906" y="2315"/>
                  </a:lnTo>
                  <a:lnTo>
                    <a:pt x="1905" y="2315"/>
                  </a:lnTo>
                  <a:lnTo>
                    <a:pt x="1904" y="2315"/>
                  </a:lnTo>
                  <a:lnTo>
                    <a:pt x="1903" y="2315"/>
                  </a:lnTo>
                  <a:lnTo>
                    <a:pt x="1902" y="2315"/>
                  </a:lnTo>
                  <a:lnTo>
                    <a:pt x="1901" y="2316"/>
                  </a:lnTo>
                  <a:lnTo>
                    <a:pt x="1901" y="2318"/>
                  </a:lnTo>
                  <a:lnTo>
                    <a:pt x="1899" y="2319"/>
                  </a:lnTo>
                  <a:lnTo>
                    <a:pt x="1899" y="2320"/>
                  </a:lnTo>
                  <a:lnTo>
                    <a:pt x="1899" y="2321"/>
                  </a:lnTo>
                  <a:lnTo>
                    <a:pt x="1898" y="2323"/>
                  </a:lnTo>
                  <a:lnTo>
                    <a:pt x="1898" y="2324"/>
                  </a:lnTo>
                  <a:lnTo>
                    <a:pt x="1897" y="2324"/>
                  </a:lnTo>
                  <a:lnTo>
                    <a:pt x="1894" y="2324"/>
                  </a:lnTo>
                  <a:lnTo>
                    <a:pt x="1891" y="2324"/>
                  </a:lnTo>
                  <a:lnTo>
                    <a:pt x="1890" y="2324"/>
                  </a:lnTo>
                  <a:lnTo>
                    <a:pt x="1888" y="2324"/>
                  </a:lnTo>
                  <a:lnTo>
                    <a:pt x="1887" y="2324"/>
                  </a:lnTo>
                  <a:lnTo>
                    <a:pt x="1886" y="2324"/>
                  </a:lnTo>
                  <a:lnTo>
                    <a:pt x="1885" y="2324"/>
                  </a:lnTo>
                  <a:lnTo>
                    <a:pt x="1884" y="2324"/>
                  </a:lnTo>
                  <a:lnTo>
                    <a:pt x="1882" y="2324"/>
                  </a:lnTo>
                  <a:lnTo>
                    <a:pt x="1881" y="2324"/>
                  </a:lnTo>
                  <a:lnTo>
                    <a:pt x="1880" y="2326"/>
                  </a:lnTo>
                  <a:lnTo>
                    <a:pt x="1878" y="2326"/>
                  </a:lnTo>
                  <a:lnTo>
                    <a:pt x="1877" y="2327"/>
                  </a:lnTo>
                  <a:lnTo>
                    <a:pt x="1875" y="2329"/>
                  </a:lnTo>
                  <a:lnTo>
                    <a:pt x="1873" y="2329"/>
                  </a:lnTo>
                  <a:lnTo>
                    <a:pt x="1872" y="2329"/>
                  </a:lnTo>
                  <a:lnTo>
                    <a:pt x="1872" y="2328"/>
                  </a:lnTo>
                  <a:lnTo>
                    <a:pt x="1871" y="2326"/>
                  </a:lnTo>
                  <a:lnTo>
                    <a:pt x="1871" y="2324"/>
                  </a:lnTo>
                  <a:lnTo>
                    <a:pt x="1870" y="2324"/>
                  </a:lnTo>
                  <a:lnTo>
                    <a:pt x="1869" y="2324"/>
                  </a:lnTo>
                  <a:lnTo>
                    <a:pt x="1868" y="2324"/>
                  </a:lnTo>
                  <a:lnTo>
                    <a:pt x="1865" y="2324"/>
                  </a:lnTo>
                  <a:lnTo>
                    <a:pt x="1864" y="2324"/>
                  </a:lnTo>
                  <a:lnTo>
                    <a:pt x="1863" y="2324"/>
                  </a:lnTo>
                  <a:lnTo>
                    <a:pt x="1862" y="2323"/>
                  </a:lnTo>
                  <a:lnTo>
                    <a:pt x="1861" y="2323"/>
                  </a:lnTo>
                  <a:lnTo>
                    <a:pt x="1861" y="2324"/>
                  </a:lnTo>
                  <a:lnTo>
                    <a:pt x="1860" y="2324"/>
                  </a:lnTo>
                  <a:lnTo>
                    <a:pt x="1860" y="2326"/>
                  </a:lnTo>
                  <a:lnTo>
                    <a:pt x="1861" y="2328"/>
                  </a:lnTo>
                  <a:lnTo>
                    <a:pt x="1861" y="2329"/>
                  </a:lnTo>
                  <a:lnTo>
                    <a:pt x="1861" y="2330"/>
                  </a:lnTo>
                  <a:lnTo>
                    <a:pt x="1861" y="2332"/>
                  </a:lnTo>
                  <a:lnTo>
                    <a:pt x="1861" y="2335"/>
                  </a:lnTo>
                  <a:lnTo>
                    <a:pt x="1860" y="2336"/>
                  </a:lnTo>
                  <a:lnTo>
                    <a:pt x="1860" y="2337"/>
                  </a:lnTo>
                  <a:lnTo>
                    <a:pt x="1860" y="2338"/>
                  </a:lnTo>
                  <a:lnTo>
                    <a:pt x="1859" y="2339"/>
                  </a:lnTo>
                  <a:lnTo>
                    <a:pt x="1858" y="2340"/>
                  </a:lnTo>
                  <a:lnTo>
                    <a:pt x="1856" y="2340"/>
                  </a:lnTo>
                  <a:lnTo>
                    <a:pt x="1855" y="2341"/>
                  </a:lnTo>
                  <a:lnTo>
                    <a:pt x="1854" y="2341"/>
                  </a:lnTo>
                  <a:lnTo>
                    <a:pt x="1853" y="2343"/>
                  </a:lnTo>
                  <a:lnTo>
                    <a:pt x="1852" y="2343"/>
                  </a:lnTo>
                  <a:lnTo>
                    <a:pt x="1852" y="2344"/>
                  </a:lnTo>
                  <a:lnTo>
                    <a:pt x="1851" y="2345"/>
                  </a:lnTo>
                  <a:lnTo>
                    <a:pt x="1851" y="2346"/>
                  </a:lnTo>
                  <a:lnTo>
                    <a:pt x="1851" y="2347"/>
                  </a:lnTo>
                  <a:lnTo>
                    <a:pt x="1849" y="2348"/>
                  </a:lnTo>
                  <a:lnTo>
                    <a:pt x="1847" y="2349"/>
                  </a:lnTo>
                  <a:lnTo>
                    <a:pt x="1846" y="2349"/>
                  </a:lnTo>
                  <a:lnTo>
                    <a:pt x="1844" y="2351"/>
                  </a:lnTo>
                  <a:lnTo>
                    <a:pt x="1843" y="2351"/>
                  </a:lnTo>
                  <a:lnTo>
                    <a:pt x="1842" y="2351"/>
                  </a:lnTo>
                  <a:lnTo>
                    <a:pt x="1842" y="2352"/>
                  </a:lnTo>
                  <a:lnTo>
                    <a:pt x="1841" y="2353"/>
                  </a:lnTo>
                  <a:lnTo>
                    <a:pt x="1841" y="2354"/>
                  </a:lnTo>
                  <a:lnTo>
                    <a:pt x="1841" y="2355"/>
                  </a:lnTo>
                  <a:lnTo>
                    <a:pt x="1839" y="2357"/>
                  </a:lnTo>
                  <a:lnTo>
                    <a:pt x="1839" y="2359"/>
                  </a:lnTo>
                  <a:lnTo>
                    <a:pt x="1838" y="2359"/>
                  </a:lnTo>
                  <a:lnTo>
                    <a:pt x="1837" y="2359"/>
                  </a:lnTo>
                  <a:lnTo>
                    <a:pt x="1836" y="2357"/>
                  </a:lnTo>
                  <a:lnTo>
                    <a:pt x="1835" y="2357"/>
                  </a:lnTo>
                  <a:lnTo>
                    <a:pt x="1835" y="2356"/>
                  </a:lnTo>
                  <a:lnTo>
                    <a:pt x="1834" y="2356"/>
                  </a:lnTo>
                  <a:lnTo>
                    <a:pt x="1833" y="2356"/>
                  </a:lnTo>
                  <a:lnTo>
                    <a:pt x="1830" y="2356"/>
                  </a:lnTo>
                  <a:lnTo>
                    <a:pt x="1827" y="2355"/>
                  </a:lnTo>
                  <a:lnTo>
                    <a:pt x="1825" y="2355"/>
                  </a:lnTo>
                  <a:lnTo>
                    <a:pt x="1822" y="2354"/>
                  </a:lnTo>
                  <a:lnTo>
                    <a:pt x="1820" y="2353"/>
                  </a:lnTo>
                  <a:lnTo>
                    <a:pt x="1818" y="2352"/>
                  </a:lnTo>
                  <a:lnTo>
                    <a:pt x="1816" y="2348"/>
                  </a:lnTo>
                  <a:lnTo>
                    <a:pt x="1813" y="2347"/>
                  </a:lnTo>
                  <a:lnTo>
                    <a:pt x="1812" y="2347"/>
                  </a:lnTo>
                  <a:lnTo>
                    <a:pt x="1811" y="2347"/>
                  </a:lnTo>
                  <a:lnTo>
                    <a:pt x="1808" y="2349"/>
                  </a:lnTo>
                  <a:lnTo>
                    <a:pt x="1806" y="2349"/>
                  </a:lnTo>
                  <a:lnTo>
                    <a:pt x="1804" y="2349"/>
                  </a:lnTo>
                  <a:lnTo>
                    <a:pt x="1802" y="2351"/>
                  </a:lnTo>
                  <a:lnTo>
                    <a:pt x="1801" y="2352"/>
                  </a:lnTo>
                  <a:lnTo>
                    <a:pt x="1800" y="2352"/>
                  </a:lnTo>
                  <a:lnTo>
                    <a:pt x="1799" y="2353"/>
                  </a:lnTo>
                  <a:lnTo>
                    <a:pt x="1799" y="2354"/>
                  </a:lnTo>
                  <a:lnTo>
                    <a:pt x="1798" y="2355"/>
                  </a:lnTo>
                  <a:lnTo>
                    <a:pt x="1798" y="2356"/>
                  </a:lnTo>
                  <a:lnTo>
                    <a:pt x="1796" y="2359"/>
                  </a:lnTo>
                  <a:lnTo>
                    <a:pt x="1796" y="2360"/>
                  </a:lnTo>
                  <a:lnTo>
                    <a:pt x="1796" y="2361"/>
                  </a:lnTo>
                  <a:lnTo>
                    <a:pt x="1798" y="2362"/>
                  </a:lnTo>
                  <a:lnTo>
                    <a:pt x="1798" y="2363"/>
                  </a:lnTo>
                  <a:lnTo>
                    <a:pt x="1799" y="2364"/>
                  </a:lnTo>
                  <a:lnTo>
                    <a:pt x="1798" y="2365"/>
                  </a:lnTo>
                  <a:lnTo>
                    <a:pt x="1798" y="2366"/>
                  </a:lnTo>
                  <a:lnTo>
                    <a:pt x="1796" y="2368"/>
                  </a:lnTo>
                  <a:lnTo>
                    <a:pt x="1795" y="2368"/>
                  </a:lnTo>
                  <a:lnTo>
                    <a:pt x="1794" y="2368"/>
                  </a:lnTo>
                  <a:lnTo>
                    <a:pt x="1793" y="2368"/>
                  </a:lnTo>
                  <a:lnTo>
                    <a:pt x="1792" y="2368"/>
                  </a:lnTo>
                  <a:lnTo>
                    <a:pt x="1791" y="2368"/>
                  </a:lnTo>
                  <a:lnTo>
                    <a:pt x="1789" y="2368"/>
                  </a:lnTo>
                  <a:lnTo>
                    <a:pt x="1787" y="2368"/>
                  </a:lnTo>
                  <a:lnTo>
                    <a:pt x="1786" y="2368"/>
                  </a:lnTo>
                  <a:lnTo>
                    <a:pt x="1785" y="2366"/>
                  </a:lnTo>
                  <a:lnTo>
                    <a:pt x="1785" y="2365"/>
                  </a:lnTo>
                  <a:lnTo>
                    <a:pt x="1784" y="2365"/>
                  </a:lnTo>
                  <a:lnTo>
                    <a:pt x="1783" y="2364"/>
                  </a:lnTo>
                  <a:lnTo>
                    <a:pt x="1782" y="2365"/>
                  </a:lnTo>
                  <a:lnTo>
                    <a:pt x="1781" y="2366"/>
                  </a:lnTo>
                  <a:lnTo>
                    <a:pt x="1781" y="2368"/>
                  </a:lnTo>
                  <a:lnTo>
                    <a:pt x="1781" y="2369"/>
                  </a:lnTo>
                  <a:lnTo>
                    <a:pt x="1781" y="2370"/>
                  </a:lnTo>
                  <a:lnTo>
                    <a:pt x="1782" y="2370"/>
                  </a:lnTo>
                  <a:lnTo>
                    <a:pt x="1782" y="2371"/>
                  </a:lnTo>
                  <a:lnTo>
                    <a:pt x="1782" y="2373"/>
                  </a:lnTo>
                  <a:lnTo>
                    <a:pt x="1781" y="2374"/>
                  </a:lnTo>
                  <a:lnTo>
                    <a:pt x="1781" y="2377"/>
                  </a:lnTo>
                  <a:lnTo>
                    <a:pt x="1781" y="2378"/>
                  </a:lnTo>
                  <a:lnTo>
                    <a:pt x="1780" y="2379"/>
                  </a:lnTo>
                  <a:lnTo>
                    <a:pt x="1780" y="2380"/>
                  </a:lnTo>
                  <a:lnTo>
                    <a:pt x="1778" y="2380"/>
                  </a:lnTo>
                  <a:lnTo>
                    <a:pt x="1777" y="2380"/>
                  </a:lnTo>
                  <a:lnTo>
                    <a:pt x="1777" y="2379"/>
                  </a:lnTo>
                  <a:lnTo>
                    <a:pt x="1776" y="2379"/>
                  </a:lnTo>
                  <a:lnTo>
                    <a:pt x="1775" y="2378"/>
                  </a:lnTo>
                  <a:lnTo>
                    <a:pt x="1774" y="2378"/>
                  </a:lnTo>
                  <a:lnTo>
                    <a:pt x="1772" y="2377"/>
                  </a:lnTo>
                  <a:lnTo>
                    <a:pt x="1769" y="2376"/>
                  </a:lnTo>
                  <a:lnTo>
                    <a:pt x="1767" y="2373"/>
                  </a:lnTo>
                  <a:lnTo>
                    <a:pt x="1764" y="2370"/>
                  </a:lnTo>
                  <a:lnTo>
                    <a:pt x="1763" y="2369"/>
                  </a:lnTo>
                  <a:lnTo>
                    <a:pt x="1761" y="2368"/>
                  </a:lnTo>
                  <a:lnTo>
                    <a:pt x="1758" y="2365"/>
                  </a:lnTo>
                  <a:lnTo>
                    <a:pt x="1757" y="2365"/>
                  </a:lnTo>
                  <a:lnTo>
                    <a:pt x="1756" y="2364"/>
                  </a:lnTo>
                  <a:lnTo>
                    <a:pt x="1755" y="2364"/>
                  </a:lnTo>
                  <a:lnTo>
                    <a:pt x="1753" y="2364"/>
                  </a:lnTo>
                  <a:lnTo>
                    <a:pt x="1752" y="2364"/>
                  </a:lnTo>
                  <a:lnTo>
                    <a:pt x="1751" y="2365"/>
                  </a:lnTo>
                  <a:lnTo>
                    <a:pt x="1750" y="2365"/>
                  </a:lnTo>
                  <a:lnTo>
                    <a:pt x="1750" y="2366"/>
                  </a:lnTo>
                  <a:lnTo>
                    <a:pt x="1749" y="2368"/>
                  </a:lnTo>
                  <a:lnTo>
                    <a:pt x="1750" y="2368"/>
                  </a:lnTo>
                  <a:lnTo>
                    <a:pt x="1750" y="2369"/>
                  </a:lnTo>
                  <a:lnTo>
                    <a:pt x="1750" y="2370"/>
                  </a:lnTo>
                  <a:lnTo>
                    <a:pt x="1751" y="2370"/>
                  </a:lnTo>
                  <a:lnTo>
                    <a:pt x="1753" y="2371"/>
                  </a:lnTo>
                  <a:lnTo>
                    <a:pt x="1755" y="2371"/>
                  </a:lnTo>
                  <a:lnTo>
                    <a:pt x="1756" y="2372"/>
                  </a:lnTo>
                  <a:lnTo>
                    <a:pt x="1756" y="2373"/>
                  </a:lnTo>
                  <a:lnTo>
                    <a:pt x="1755" y="2374"/>
                  </a:lnTo>
                  <a:lnTo>
                    <a:pt x="1753" y="2374"/>
                  </a:lnTo>
                  <a:lnTo>
                    <a:pt x="1752" y="2374"/>
                  </a:lnTo>
                  <a:lnTo>
                    <a:pt x="1751" y="2376"/>
                  </a:lnTo>
                  <a:lnTo>
                    <a:pt x="1749" y="2377"/>
                  </a:lnTo>
                  <a:lnTo>
                    <a:pt x="1748" y="2377"/>
                  </a:lnTo>
                  <a:lnTo>
                    <a:pt x="1746" y="2377"/>
                  </a:lnTo>
                  <a:lnTo>
                    <a:pt x="1743" y="2377"/>
                  </a:lnTo>
                  <a:lnTo>
                    <a:pt x="1742" y="2377"/>
                  </a:lnTo>
                  <a:lnTo>
                    <a:pt x="1740" y="2378"/>
                  </a:lnTo>
                  <a:lnTo>
                    <a:pt x="1739" y="2378"/>
                  </a:lnTo>
                  <a:lnTo>
                    <a:pt x="1739" y="2379"/>
                  </a:lnTo>
                  <a:lnTo>
                    <a:pt x="1739" y="2380"/>
                  </a:lnTo>
                  <a:lnTo>
                    <a:pt x="1739" y="2381"/>
                  </a:lnTo>
                  <a:lnTo>
                    <a:pt x="1738" y="2382"/>
                  </a:lnTo>
                  <a:lnTo>
                    <a:pt x="1738" y="2383"/>
                  </a:lnTo>
                  <a:lnTo>
                    <a:pt x="1737" y="2383"/>
                  </a:lnTo>
                  <a:lnTo>
                    <a:pt x="1735" y="2385"/>
                  </a:lnTo>
                  <a:lnTo>
                    <a:pt x="1735" y="2386"/>
                  </a:lnTo>
                  <a:lnTo>
                    <a:pt x="1734" y="2387"/>
                  </a:lnTo>
                  <a:lnTo>
                    <a:pt x="1734" y="2388"/>
                  </a:lnTo>
                  <a:lnTo>
                    <a:pt x="1734" y="2389"/>
                  </a:lnTo>
                  <a:lnTo>
                    <a:pt x="1733" y="2390"/>
                  </a:lnTo>
                  <a:lnTo>
                    <a:pt x="1731" y="2391"/>
                  </a:lnTo>
                  <a:lnTo>
                    <a:pt x="1730" y="2391"/>
                  </a:lnTo>
                  <a:lnTo>
                    <a:pt x="1729" y="2391"/>
                  </a:lnTo>
                  <a:lnTo>
                    <a:pt x="1727" y="2391"/>
                  </a:lnTo>
                  <a:lnTo>
                    <a:pt x="1726" y="2391"/>
                  </a:lnTo>
                  <a:lnTo>
                    <a:pt x="1725" y="2390"/>
                  </a:lnTo>
                  <a:lnTo>
                    <a:pt x="1724" y="2390"/>
                  </a:lnTo>
                  <a:lnTo>
                    <a:pt x="1724" y="2389"/>
                  </a:lnTo>
                  <a:lnTo>
                    <a:pt x="1724" y="2388"/>
                  </a:lnTo>
                  <a:lnTo>
                    <a:pt x="1724" y="2387"/>
                  </a:lnTo>
                  <a:lnTo>
                    <a:pt x="1725" y="2387"/>
                  </a:lnTo>
                  <a:lnTo>
                    <a:pt x="1725" y="2386"/>
                  </a:lnTo>
                  <a:lnTo>
                    <a:pt x="1725" y="2385"/>
                  </a:lnTo>
                  <a:lnTo>
                    <a:pt x="1725" y="2383"/>
                  </a:lnTo>
                  <a:lnTo>
                    <a:pt x="1725" y="2382"/>
                  </a:lnTo>
                  <a:lnTo>
                    <a:pt x="1724" y="2382"/>
                  </a:lnTo>
                  <a:lnTo>
                    <a:pt x="1723" y="2382"/>
                  </a:lnTo>
                  <a:lnTo>
                    <a:pt x="1722" y="2383"/>
                  </a:lnTo>
                  <a:lnTo>
                    <a:pt x="1721" y="2383"/>
                  </a:lnTo>
                  <a:lnTo>
                    <a:pt x="1720" y="2383"/>
                  </a:lnTo>
                  <a:lnTo>
                    <a:pt x="1717" y="2382"/>
                  </a:lnTo>
                  <a:lnTo>
                    <a:pt x="1716" y="2382"/>
                  </a:lnTo>
                  <a:lnTo>
                    <a:pt x="1715" y="2383"/>
                  </a:lnTo>
                  <a:lnTo>
                    <a:pt x="1714" y="2385"/>
                  </a:lnTo>
                  <a:lnTo>
                    <a:pt x="1713" y="2386"/>
                  </a:lnTo>
                  <a:lnTo>
                    <a:pt x="1713" y="2387"/>
                  </a:lnTo>
                  <a:lnTo>
                    <a:pt x="1713" y="2389"/>
                  </a:lnTo>
                  <a:lnTo>
                    <a:pt x="1713" y="2390"/>
                  </a:lnTo>
                  <a:lnTo>
                    <a:pt x="1713" y="2391"/>
                  </a:lnTo>
                  <a:lnTo>
                    <a:pt x="1712" y="2393"/>
                  </a:lnTo>
                  <a:lnTo>
                    <a:pt x="1712" y="2394"/>
                  </a:lnTo>
                  <a:lnTo>
                    <a:pt x="1711" y="2396"/>
                  </a:lnTo>
                  <a:lnTo>
                    <a:pt x="1709" y="2397"/>
                  </a:lnTo>
                  <a:lnTo>
                    <a:pt x="1709" y="2398"/>
                  </a:lnTo>
                  <a:lnTo>
                    <a:pt x="1708" y="2399"/>
                  </a:lnTo>
                  <a:lnTo>
                    <a:pt x="1707" y="2399"/>
                  </a:lnTo>
                  <a:lnTo>
                    <a:pt x="1707" y="2401"/>
                  </a:lnTo>
                  <a:lnTo>
                    <a:pt x="1706" y="2401"/>
                  </a:lnTo>
                  <a:lnTo>
                    <a:pt x="1705" y="2401"/>
                  </a:lnTo>
                  <a:lnTo>
                    <a:pt x="1704" y="2401"/>
                  </a:lnTo>
                  <a:lnTo>
                    <a:pt x="1703" y="2401"/>
                  </a:lnTo>
                  <a:lnTo>
                    <a:pt x="1697" y="2398"/>
                  </a:lnTo>
                  <a:lnTo>
                    <a:pt x="1696" y="2397"/>
                  </a:lnTo>
                  <a:lnTo>
                    <a:pt x="1695" y="2397"/>
                  </a:lnTo>
                  <a:lnTo>
                    <a:pt x="1695" y="2396"/>
                  </a:lnTo>
                  <a:lnTo>
                    <a:pt x="1694" y="2395"/>
                  </a:lnTo>
                  <a:lnTo>
                    <a:pt x="1694" y="2394"/>
                  </a:lnTo>
                  <a:lnTo>
                    <a:pt x="1694" y="2393"/>
                  </a:lnTo>
                  <a:lnTo>
                    <a:pt x="1694" y="2391"/>
                  </a:lnTo>
                  <a:lnTo>
                    <a:pt x="1692" y="2391"/>
                  </a:lnTo>
                  <a:lnTo>
                    <a:pt x="1692" y="2389"/>
                  </a:lnTo>
                  <a:lnTo>
                    <a:pt x="1692" y="2388"/>
                  </a:lnTo>
                  <a:lnTo>
                    <a:pt x="1692" y="2387"/>
                  </a:lnTo>
                  <a:lnTo>
                    <a:pt x="1692" y="2386"/>
                  </a:lnTo>
                  <a:lnTo>
                    <a:pt x="1691" y="2386"/>
                  </a:lnTo>
                  <a:lnTo>
                    <a:pt x="1691" y="2385"/>
                  </a:lnTo>
                  <a:lnTo>
                    <a:pt x="1690" y="2385"/>
                  </a:lnTo>
                  <a:lnTo>
                    <a:pt x="1689" y="2385"/>
                  </a:lnTo>
                  <a:lnTo>
                    <a:pt x="1688" y="2385"/>
                  </a:lnTo>
                  <a:lnTo>
                    <a:pt x="1687" y="2386"/>
                  </a:lnTo>
                  <a:lnTo>
                    <a:pt x="1684" y="2386"/>
                  </a:lnTo>
                  <a:lnTo>
                    <a:pt x="1683" y="2386"/>
                  </a:lnTo>
                  <a:lnTo>
                    <a:pt x="1683" y="2387"/>
                  </a:lnTo>
                  <a:lnTo>
                    <a:pt x="1682" y="2387"/>
                  </a:lnTo>
                  <a:lnTo>
                    <a:pt x="1682" y="2388"/>
                  </a:lnTo>
                  <a:lnTo>
                    <a:pt x="1681" y="2390"/>
                  </a:lnTo>
                  <a:lnTo>
                    <a:pt x="1681" y="2391"/>
                  </a:lnTo>
                  <a:lnTo>
                    <a:pt x="1680" y="2393"/>
                  </a:lnTo>
                  <a:lnTo>
                    <a:pt x="1679" y="2393"/>
                  </a:lnTo>
                  <a:lnTo>
                    <a:pt x="1678" y="2394"/>
                  </a:lnTo>
                  <a:lnTo>
                    <a:pt x="1677" y="2394"/>
                  </a:lnTo>
                  <a:lnTo>
                    <a:pt x="1674" y="2393"/>
                  </a:lnTo>
                  <a:lnTo>
                    <a:pt x="1673" y="2391"/>
                  </a:lnTo>
                  <a:lnTo>
                    <a:pt x="1672" y="2390"/>
                  </a:lnTo>
                  <a:lnTo>
                    <a:pt x="1671" y="2390"/>
                  </a:lnTo>
                  <a:lnTo>
                    <a:pt x="1669" y="2389"/>
                  </a:lnTo>
                  <a:lnTo>
                    <a:pt x="1668" y="2389"/>
                  </a:lnTo>
                  <a:lnTo>
                    <a:pt x="1665" y="2389"/>
                  </a:lnTo>
                  <a:lnTo>
                    <a:pt x="1664" y="2389"/>
                  </a:lnTo>
                  <a:lnTo>
                    <a:pt x="1663" y="2389"/>
                  </a:lnTo>
                  <a:lnTo>
                    <a:pt x="1662" y="2388"/>
                  </a:lnTo>
                  <a:lnTo>
                    <a:pt x="1661" y="2387"/>
                  </a:lnTo>
                  <a:lnTo>
                    <a:pt x="1661" y="2386"/>
                  </a:lnTo>
                  <a:lnTo>
                    <a:pt x="1661" y="2385"/>
                  </a:lnTo>
                  <a:lnTo>
                    <a:pt x="1661" y="2383"/>
                  </a:lnTo>
                  <a:lnTo>
                    <a:pt x="1661" y="2382"/>
                  </a:lnTo>
                  <a:lnTo>
                    <a:pt x="1660" y="2381"/>
                  </a:lnTo>
                  <a:lnTo>
                    <a:pt x="1658" y="2381"/>
                  </a:lnTo>
                  <a:lnTo>
                    <a:pt x="1657" y="2380"/>
                  </a:lnTo>
                  <a:lnTo>
                    <a:pt x="1656" y="2380"/>
                  </a:lnTo>
                  <a:lnTo>
                    <a:pt x="1655" y="2379"/>
                  </a:lnTo>
                  <a:lnTo>
                    <a:pt x="1654" y="2379"/>
                  </a:lnTo>
                  <a:lnTo>
                    <a:pt x="1653" y="2379"/>
                  </a:lnTo>
                  <a:lnTo>
                    <a:pt x="1651" y="2379"/>
                  </a:lnTo>
                  <a:lnTo>
                    <a:pt x="1648" y="2379"/>
                  </a:lnTo>
                  <a:lnTo>
                    <a:pt x="1646" y="2379"/>
                  </a:lnTo>
                  <a:lnTo>
                    <a:pt x="1645" y="2380"/>
                  </a:lnTo>
                  <a:lnTo>
                    <a:pt x="1644" y="2381"/>
                  </a:lnTo>
                  <a:lnTo>
                    <a:pt x="1643" y="2382"/>
                  </a:lnTo>
                  <a:lnTo>
                    <a:pt x="1642" y="2383"/>
                  </a:lnTo>
                  <a:lnTo>
                    <a:pt x="1640" y="2383"/>
                  </a:lnTo>
                  <a:lnTo>
                    <a:pt x="1640" y="2386"/>
                  </a:lnTo>
                  <a:lnTo>
                    <a:pt x="1639" y="2387"/>
                  </a:lnTo>
                  <a:lnTo>
                    <a:pt x="1639" y="2388"/>
                  </a:lnTo>
                  <a:lnTo>
                    <a:pt x="1639" y="2389"/>
                  </a:lnTo>
                  <a:lnTo>
                    <a:pt x="1639" y="2390"/>
                  </a:lnTo>
                  <a:lnTo>
                    <a:pt x="1639" y="2393"/>
                  </a:lnTo>
                  <a:lnTo>
                    <a:pt x="1640" y="2394"/>
                  </a:lnTo>
                  <a:lnTo>
                    <a:pt x="1640" y="2395"/>
                  </a:lnTo>
                  <a:lnTo>
                    <a:pt x="1640" y="2396"/>
                  </a:lnTo>
                  <a:lnTo>
                    <a:pt x="1640" y="2397"/>
                  </a:lnTo>
                  <a:lnTo>
                    <a:pt x="1639" y="2398"/>
                  </a:lnTo>
                  <a:lnTo>
                    <a:pt x="1639" y="2399"/>
                  </a:lnTo>
                  <a:lnTo>
                    <a:pt x="1638" y="2399"/>
                  </a:lnTo>
                  <a:lnTo>
                    <a:pt x="1637" y="2399"/>
                  </a:lnTo>
                  <a:lnTo>
                    <a:pt x="1636" y="2401"/>
                  </a:lnTo>
                  <a:lnTo>
                    <a:pt x="1635" y="2401"/>
                  </a:lnTo>
                  <a:lnTo>
                    <a:pt x="1634" y="2401"/>
                  </a:lnTo>
                  <a:lnTo>
                    <a:pt x="1632" y="2399"/>
                  </a:lnTo>
                  <a:lnTo>
                    <a:pt x="1630" y="2399"/>
                  </a:lnTo>
                  <a:lnTo>
                    <a:pt x="1629" y="2398"/>
                  </a:lnTo>
                  <a:lnTo>
                    <a:pt x="1628" y="2398"/>
                  </a:lnTo>
                  <a:lnTo>
                    <a:pt x="1627" y="2397"/>
                  </a:lnTo>
                  <a:lnTo>
                    <a:pt x="1625" y="2396"/>
                  </a:lnTo>
                  <a:lnTo>
                    <a:pt x="1623" y="2395"/>
                  </a:lnTo>
                  <a:lnTo>
                    <a:pt x="1622" y="2394"/>
                  </a:lnTo>
                  <a:lnTo>
                    <a:pt x="1621" y="2394"/>
                  </a:lnTo>
                  <a:lnTo>
                    <a:pt x="1621" y="2393"/>
                  </a:lnTo>
                  <a:lnTo>
                    <a:pt x="1620" y="2391"/>
                  </a:lnTo>
                  <a:lnTo>
                    <a:pt x="1620" y="2390"/>
                  </a:lnTo>
                  <a:lnTo>
                    <a:pt x="1619" y="2389"/>
                  </a:lnTo>
                  <a:lnTo>
                    <a:pt x="1618" y="2389"/>
                  </a:lnTo>
                  <a:lnTo>
                    <a:pt x="1617" y="2388"/>
                  </a:lnTo>
                  <a:lnTo>
                    <a:pt x="1615" y="2387"/>
                  </a:lnTo>
                  <a:lnTo>
                    <a:pt x="1613" y="2386"/>
                  </a:lnTo>
                  <a:lnTo>
                    <a:pt x="1612" y="2386"/>
                  </a:lnTo>
                  <a:lnTo>
                    <a:pt x="1611" y="2385"/>
                  </a:lnTo>
                  <a:lnTo>
                    <a:pt x="1610" y="2385"/>
                  </a:lnTo>
                  <a:lnTo>
                    <a:pt x="1609" y="2385"/>
                  </a:lnTo>
                  <a:lnTo>
                    <a:pt x="1608" y="2385"/>
                  </a:lnTo>
                  <a:lnTo>
                    <a:pt x="1606" y="2386"/>
                  </a:lnTo>
                  <a:lnTo>
                    <a:pt x="1605" y="2386"/>
                  </a:lnTo>
                  <a:lnTo>
                    <a:pt x="1602" y="2388"/>
                  </a:lnTo>
                  <a:lnTo>
                    <a:pt x="1597" y="2390"/>
                  </a:lnTo>
                  <a:lnTo>
                    <a:pt x="1595" y="2391"/>
                  </a:lnTo>
                  <a:lnTo>
                    <a:pt x="1594" y="2393"/>
                  </a:lnTo>
                  <a:lnTo>
                    <a:pt x="1593" y="2394"/>
                  </a:lnTo>
                  <a:lnTo>
                    <a:pt x="1592" y="2395"/>
                  </a:lnTo>
                  <a:lnTo>
                    <a:pt x="1591" y="2396"/>
                  </a:lnTo>
                  <a:lnTo>
                    <a:pt x="1591" y="2397"/>
                  </a:lnTo>
                  <a:lnTo>
                    <a:pt x="1589" y="2397"/>
                  </a:lnTo>
                  <a:lnTo>
                    <a:pt x="1588" y="2398"/>
                  </a:lnTo>
                  <a:lnTo>
                    <a:pt x="1587" y="2398"/>
                  </a:lnTo>
                  <a:lnTo>
                    <a:pt x="1584" y="2398"/>
                  </a:lnTo>
                  <a:lnTo>
                    <a:pt x="1583" y="2398"/>
                  </a:lnTo>
                  <a:lnTo>
                    <a:pt x="1582" y="2398"/>
                  </a:lnTo>
                  <a:lnTo>
                    <a:pt x="1580" y="2398"/>
                  </a:lnTo>
                  <a:lnTo>
                    <a:pt x="1580" y="2399"/>
                  </a:lnTo>
                  <a:lnTo>
                    <a:pt x="1579" y="2399"/>
                  </a:lnTo>
                  <a:lnTo>
                    <a:pt x="1579" y="2401"/>
                  </a:lnTo>
                  <a:lnTo>
                    <a:pt x="1579" y="2402"/>
                  </a:lnTo>
                  <a:lnTo>
                    <a:pt x="1579" y="2403"/>
                  </a:lnTo>
                  <a:lnTo>
                    <a:pt x="1579" y="2404"/>
                  </a:lnTo>
                  <a:lnTo>
                    <a:pt x="1582" y="2405"/>
                  </a:lnTo>
                  <a:lnTo>
                    <a:pt x="1583" y="2405"/>
                  </a:lnTo>
                  <a:lnTo>
                    <a:pt x="1583" y="2406"/>
                  </a:lnTo>
                  <a:lnTo>
                    <a:pt x="1583" y="2407"/>
                  </a:lnTo>
                  <a:lnTo>
                    <a:pt x="1582" y="2407"/>
                  </a:lnTo>
                  <a:lnTo>
                    <a:pt x="1580" y="2408"/>
                  </a:lnTo>
                  <a:lnTo>
                    <a:pt x="1579" y="2408"/>
                  </a:lnTo>
                  <a:lnTo>
                    <a:pt x="1578" y="2408"/>
                  </a:lnTo>
                  <a:lnTo>
                    <a:pt x="1575" y="2410"/>
                  </a:lnTo>
                  <a:lnTo>
                    <a:pt x="1574" y="2411"/>
                  </a:lnTo>
                  <a:lnTo>
                    <a:pt x="1572" y="2412"/>
                  </a:lnTo>
                  <a:lnTo>
                    <a:pt x="1571" y="2413"/>
                  </a:lnTo>
                  <a:lnTo>
                    <a:pt x="1570" y="2414"/>
                  </a:lnTo>
                  <a:lnTo>
                    <a:pt x="1570" y="2415"/>
                  </a:lnTo>
                  <a:lnTo>
                    <a:pt x="1569" y="2418"/>
                  </a:lnTo>
                  <a:lnTo>
                    <a:pt x="1569" y="2420"/>
                  </a:lnTo>
                  <a:lnTo>
                    <a:pt x="1568" y="2421"/>
                  </a:lnTo>
                  <a:lnTo>
                    <a:pt x="1565" y="2424"/>
                  </a:lnTo>
                  <a:lnTo>
                    <a:pt x="1562" y="2426"/>
                  </a:lnTo>
                  <a:lnTo>
                    <a:pt x="1561" y="2426"/>
                  </a:lnTo>
                  <a:lnTo>
                    <a:pt x="1560" y="2426"/>
                  </a:lnTo>
                  <a:lnTo>
                    <a:pt x="1559" y="2424"/>
                  </a:lnTo>
                  <a:lnTo>
                    <a:pt x="1558" y="2423"/>
                  </a:lnTo>
                  <a:lnTo>
                    <a:pt x="1556" y="2421"/>
                  </a:lnTo>
                  <a:lnTo>
                    <a:pt x="1554" y="2419"/>
                  </a:lnTo>
                  <a:lnTo>
                    <a:pt x="1553" y="2418"/>
                  </a:lnTo>
                  <a:lnTo>
                    <a:pt x="1552" y="2418"/>
                  </a:lnTo>
                  <a:lnTo>
                    <a:pt x="1551" y="2418"/>
                  </a:lnTo>
                  <a:lnTo>
                    <a:pt x="1545" y="2420"/>
                  </a:lnTo>
                  <a:lnTo>
                    <a:pt x="1544" y="2421"/>
                  </a:lnTo>
                  <a:lnTo>
                    <a:pt x="1542" y="2421"/>
                  </a:lnTo>
                  <a:lnTo>
                    <a:pt x="1539" y="2421"/>
                  </a:lnTo>
                  <a:lnTo>
                    <a:pt x="1536" y="2420"/>
                  </a:lnTo>
                  <a:lnTo>
                    <a:pt x="1534" y="2420"/>
                  </a:lnTo>
                  <a:lnTo>
                    <a:pt x="1533" y="2420"/>
                  </a:lnTo>
                  <a:lnTo>
                    <a:pt x="1532" y="2420"/>
                  </a:lnTo>
                  <a:lnTo>
                    <a:pt x="1530" y="2420"/>
                  </a:lnTo>
                  <a:lnTo>
                    <a:pt x="1530" y="2421"/>
                  </a:lnTo>
                  <a:lnTo>
                    <a:pt x="1528" y="2421"/>
                  </a:lnTo>
                  <a:lnTo>
                    <a:pt x="1527" y="2423"/>
                  </a:lnTo>
                  <a:lnTo>
                    <a:pt x="1527" y="2426"/>
                  </a:lnTo>
                  <a:lnTo>
                    <a:pt x="1526" y="2427"/>
                  </a:lnTo>
                  <a:lnTo>
                    <a:pt x="1525" y="2428"/>
                  </a:lnTo>
                  <a:lnTo>
                    <a:pt x="1525" y="2429"/>
                  </a:lnTo>
                  <a:lnTo>
                    <a:pt x="1524" y="2430"/>
                  </a:lnTo>
                  <a:lnTo>
                    <a:pt x="1523" y="2431"/>
                  </a:lnTo>
                  <a:lnTo>
                    <a:pt x="1522" y="2431"/>
                  </a:lnTo>
                  <a:lnTo>
                    <a:pt x="1522" y="2432"/>
                  </a:lnTo>
                  <a:lnTo>
                    <a:pt x="1520" y="2433"/>
                  </a:lnTo>
                  <a:lnTo>
                    <a:pt x="1520" y="2435"/>
                  </a:lnTo>
                  <a:lnTo>
                    <a:pt x="1520" y="2436"/>
                  </a:lnTo>
                  <a:lnTo>
                    <a:pt x="1519" y="2436"/>
                  </a:lnTo>
                  <a:lnTo>
                    <a:pt x="1519" y="2437"/>
                  </a:lnTo>
                  <a:lnTo>
                    <a:pt x="1519" y="2438"/>
                  </a:lnTo>
                  <a:lnTo>
                    <a:pt x="1519" y="2439"/>
                  </a:lnTo>
                  <a:lnTo>
                    <a:pt x="1519" y="2440"/>
                  </a:lnTo>
                  <a:lnTo>
                    <a:pt x="1519" y="2443"/>
                  </a:lnTo>
                  <a:lnTo>
                    <a:pt x="1518" y="2443"/>
                  </a:lnTo>
                  <a:lnTo>
                    <a:pt x="1518" y="2444"/>
                  </a:lnTo>
                  <a:lnTo>
                    <a:pt x="1518" y="2445"/>
                  </a:lnTo>
                  <a:lnTo>
                    <a:pt x="1518" y="2446"/>
                  </a:lnTo>
                  <a:lnTo>
                    <a:pt x="1518" y="2447"/>
                  </a:lnTo>
                  <a:lnTo>
                    <a:pt x="1517" y="2447"/>
                  </a:lnTo>
                  <a:lnTo>
                    <a:pt x="1516" y="2447"/>
                  </a:lnTo>
                  <a:lnTo>
                    <a:pt x="1515" y="2447"/>
                  </a:lnTo>
                  <a:lnTo>
                    <a:pt x="1513" y="2446"/>
                  </a:lnTo>
                  <a:lnTo>
                    <a:pt x="1511" y="2446"/>
                  </a:lnTo>
                  <a:lnTo>
                    <a:pt x="1508" y="2445"/>
                  </a:lnTo>
                  <a:lnTo>
                    <a:pt x="1506" y="2444"/>
                  </a:lnTo>
                  <a:lnTo>
                    <a:pt x="1505" y="2444"/>
                  </a:lnTo>
                  <a:lnTo>
                    <a:pt x="1503" y="2445"/>
                  </a:lnTo>
                  <a:lnTo>
                    <a:pt x="1502" y="2445"/>
                  </a:lnTo>
                  <a:lnTo>
                    <a:pt x="1501" y="2446"/>
                  </a:lnTo>
                  <a:lnTo>
                    <a:pt x="1500" y="2447"/>
                  </a:lnTo>
                  <a:lnTo>
                    <a:pt x="1499" y="2448"/>
                  </a:lnTo>
                  <a:lnTo>
                    <a:pt x="1499" y="2449"/>
                  </a:lnTo>
                  <a:lnTo>
                    <a:pt x="1498" y="2449"/>
                  </a:lnTo>
                  <a:lnTo>
                    <a:pt x="1497" y="2450"/>
                  </a:lnTo>
                  <a:lnTo>
                    <a:pt x="1496" y="2450"/>
                  </a:lnTo>
                  <a:lnTo>
                    <a:pt x="1494" y="2449"/>
                  </a:lnTo>
                  <a:lnTo>
                    <a:pt x="1491" y="2448"/>
                  </a:lnTo>
                  <a:lnTo>
                    <a:pt x="1490" y="2447"/>
                  </a:lnTo>
                  <a:lnTo>
                    <a:pt x="1489" y="2446"/>
                  </a:lnTo>
                  <a:lnTo>
                    <a:pt x="1485" y="2445"/>
                  </a:lnTo>
                  <a:lnTo>
                    <a:pt x="1485" y="2444"/>
                  </a:lnTo>
                  <a:lnTo>
                    <a:pt x="1484" y="2444"/>
                  </a:lnTo>
                  <a:lnTo>
                    <a:pt x="1483" y="2444"/>
                  </a:lnTo>
                  <a:lnTo>
                    <a:pt x="1483" y="2445"/>
                  </a:lnTo>
                  <a:lnTo>
                    <a:pt x="1482" y="2446"/>
                  </a:lnTo>
                  <a:lnTo>
                    <a:pt x="1482" y="2447"/>
                  </a:lnTo>
                  <a:lnTo>
                    <a:pt x="1481" y="2448"/>
                  </a:lnTo>
                  <a:lnTo>
                    <a:pt x="1481" y="2449"/>
                  </a:lnTo>
                  <a:lnTo>
                    <a:pt x="1477" y="2453"/>
                  </a:lnTo>
                  <a:lnTo>
                    <a:pt x="1476" y="2454"/>
                  </a:lnTo>
                  <a:lnTo>
                    <a:pt x="1476" y="2455"/>
                  </a:lnTo>
                  <a:lnTo>
                    <a:pt x="1475" y="2456"/>
                  </a:lnTo>
                  <a:lnTo>
                    <a:pt x="1473" y="2458"/>
                  </a:lnTo>
                  <a:lnTo>
                    <a:pt x="1472" y="2460"/>
                  </a:lnTo>
                  <a:lnTo>
                    <a:pt x="1471" y="2460"/>
                  </a:lnTo>
                  <a:lnTo>
                    <a:pt x="1470" y="2461"/>
                  </a:lnTo>
                  <a:lnTo>
                    <a:pt x="1468" y="2463"/>
                  </a:lnTo>
                  <a:lnTo>
                    <a:pt x="1468" y="2465"/>
                  </a:lnTo>
                  <a:lnTo>
                    <a:pt x="1468" y="2466"/>
                  </a:lnTo>
                  <a:lnTo>
                    <a:pt x="1468" y="2468"/>
                  </a:lnTo>
                  <a:lnTo>
                    <a:pt x="1468" y="2470"/>
                  </a:lnTo>
                  <a:lnTo>
                    <a:pt x="1467" y="2471"/>
                  </a:lnTo>
                  <a:lnTo>
                    <a:pt x="1466" y="2472"/>
                  </a:lnTo>
                  <a:lnTo>
                    <a:pt x="1464" y="2473"/>
                  </a:lnTo>
                  <a:lnTo>
                    <a:pt x="1462" y="2473"/>
                  </a:lnTo>
                  <a:lnTo>
                    <a:pt x="1461" y="2473"/>
                  </a:lnTo>
                  <a:lnTo>
                    <a:pt x="1457" y="2471"/>
                  </a:lnTo>
                  <a:lnTo>
                    <a:pt x="1454" y="2469"/>
                  </a:lnTo>
                  <a:lnTo>
                    <a:pt x="1451" y="2468"/>
                  </a:lnTo>
                  <a:lnTo>
                    <a:pt x="1450" y="2466"/>
                  </a:lnTo>
                  <a:lnTo>
                    <a:pt x="1449" y="2466"/>
                  </a:lnTo>
                  <a:lnTo>
                    <a:pt x="1447" y="2466"/>
                  </a:lnTo>
                  <a:lnTo>
                    <a:pt x="1446" y="2466"/>
                  </a:lnTo>
                  <a:lnTo>
                    <a:pt x="1445" y="2468"/>
                  </a:lnTo>
                  <a:lnTo>
                    <a:pt x="1445" y="2469"/>
                  </a:lnTo>
                  <a:lnTo>
                    <a:pt x="1446" y="2471"/>
                  </a:lnTo>
                  <a:lnTo>
                    <a:pt x="1446" y="2473"/>
                  </a:lnTo>
                  <a:lnTo>
                    <a:pt x="1445" y="2473"/>
                  </a:lnTo>
                  <a:lnTo>
                    <a:pt x="1444" y="2475"/>
                  </a:lnTo>
                  <a:lnTo>
                    <a:pt x="1442" y="2475"/>
                  </a:lnTo>
                  <a:lnTo>
                    <a:pt x="1440" y="2477"/>
                  </a:lnTo>
                  <a:lnTo>
                    <a:pt x="1439" y="2477"/>
                  </a:lnTo>
                  <a:lnTo>
                    <a:pt x="1438" y="2477"/>
                  </a:lnTo>
                  <a:lnTo>
                    <a:pt x="1438" y="2475"/>
                  </a:lnTo>
                  <a:lnTo>
                    <a:pt x="1437" y="2474"/>
                  </a:lnTo>
                  <a:lnTo>
                    <a:pt x="1434" y="2471"/>
                  </a:lnTo>
                  <a:lnTo>
                    <a:pt x="1434" y="2470"/>
                  </a:lnTo>
                  <a:lnTo>
                    <a:pt x="1433" y="2469"/>
                  </a:lnTo>
                  <a:lnTo>
                    <a:pt x="1432" y="2469"/>
                  </a:lnTo>
                  <a:lnTo>
                    <a:pt x="1431" y="2469"/>
                  </a:lnTo>
                  <a:lnTo>
                    <a:pt x="1429" y="2469"/>
                  </a:lnTo>
                  <a:lnTo>
                    <a:pt x="1425" y="2470"/>
                  </a:lnTo>
                  <a:lnTo>
                    <a:pt x="1422" y="2471"/>
                  </a:lnTo>
                  <a:lnTo>
                    <a:pt x="1420" y="2470"/>
                  </a:lnTo>
                  <a:lnTo>
                    <a:pt x="1418" y="2470"/>
                  </a:lnTo>
                  <a:lnTo>
                    <a:pt x="1415" y="2468"/>
                  </a:lnTo>
                  <a:lnTo>
                    <a:pt x="1414" y="2468"/>
                  </a:lnTo>
                  <a:lnTo>
                    <a:pt x="1413" y="2466"/>
                  </a:lnTo>
                  <a:lnTo>
                    <a:pt x="1412" y="2468"/>
                  </a:lnTo>
                  <a:lnTo>
                    <a:pt x="1412" y="2469"/>
                  </a:lnTo>
                  <a:lnTo>
                    <a:pt x="1411" y="2470"/>
                  </a:lnTo>
                  <a:lnTo>
                    <a:pt x="1411" y="2473"/>
                  </a:lnTo>
                  <a:lnTo>
                    <a:pt x="1411" y="2475"/>
                  </a:lnTo>
                  <a:lnTo>
                    <a:pt x="1411" y="2477"/>
                  </a:lnTo>
                  <a:lnTo>
                    <a:pt x="1410" y="2478"/>
                  </a:lnTo>
                  <a:lnTo>
                    <a:pt x="1408" y="2480"/>
                  </a:lnTo>
                  <a:lnTo>
                    <a:pt x="1406" y="2481"/>
                  </a:lnTo>
                  <a:lnTo>
                    <a:pt x="1405" y="2481"/>
                  </a:lnTo>
                  <a:lnTo>
                    <a:pt x="1403" y="2481"/>
                  </a:lnTo>
                  <a:lnTo>
                    <a:pt x="1402" y="2482"/>
                  </a:lnTo>
                  <a:lnTo>
                    <a:pt x="1401" y="2483"/>
                  </a:lnTo>
                  <a:lnTo>
                    <a:pt x="1399" y="2486"/>
                  </a:lnTo>
                  <a:lnTo>
                    <a:pt x="1399" y="2488"/>
                  </a:lnTo>
                  <a:lnTo>
                    <a:pt x="1398" y="2488"/>
                  </a:lnTo>
                  <a:lnTo>
                    <a:pt x="1397" y="2489"/>
                  </a:lnTo>
                  <a:lnTo>
                    <a:pt x="1395" y="2488"/>
                  </a:lnTo>
                  <a:lnTo>
                    <a:pt x="1394" y="2487"/>
                  </a:lnTo>
                  <a:lnTo>
                    <a:pt x="1394" y="2486"/>
                  </a:lnTo>
                  <a:lnTo>
                    <a:pt x="1393" y="2485"/>
                  </a:lnTo>
                  <a:lnTo>
                    <a:pt x="1393" y="2483"/>
                  </a:lnTo>
                  <a:lnTo>
                    <a:pt x="1392" y="2482"/>
                  </a:lnTo>
                  <a:lnTo>
                    <a:pt x="1390" y="2482"/>
                  </a:lnTo>
                  <a:lnTo>
                    <a:pt x="1389" y="2482"/>
                  </a:lnTo>
                  <a:lnTo>
                    <a:pt x="1388" y="2482"/>
                  </a:lnTo>
                  <a:lnTo>
                    <a:pt x="1387" y="2482"/>
                  </a:lnTo>
                  <a:lnTo>
                    <a:pt x="1386" y="2483"/>
                  </a:lnTo>
                  <a:lnTo>
                    <a:pt x="1385" y="2485"/>
                  </a:lnTo>
                  <a:lnTo>
                    <a:pt x="1385" y="2486"/>
                  </a:lnTo>
                  <a:lnTo>
                    <a:pt x="1384" y="2488"/>
                  </a:lnTo>
                  <a:lnTo>
                    <a:pt x="1384" y="2489"/>
                  </a:lnTo>
                  <a:lnTo>
                    <a:pt x="1382" y="2490"/>
                  </a:lnTo>
                  <a:lnTo>
                    <a:pt x="1381" y="2490"/>
                  </a:lnTo>
                  <a:lnTo>
                    <a:pt x="1380" y="2490"/>
                  </a:lnTo>
                  <a:lnTo>
                    <a:pt x="1379" y="2489"/>
                  </a:lnTo>
                  <a:lnTo>
                    <a:pt x="1378" y="2489"/>
                  </a:lnTo>
                  <a:lnTo>
                    <a:pt x="1377" y="2490"/>
                  </a:lnTo>
                  <a:lnTo>
                    <a:pt x="1377" y="2491"/>
                  </a:lnTo>
                  <a:lnTo>
                    <a:pt x="1377" y="2493"/>
                  </a:lnTo>
                  <a:lnTo>
                    <a:pt x="1377" y="2497"/>
                  </a:lnTo>
                  <a:lnTo>
                    <a:pt x="1377" y="2499"/>
                  </a:lnTo>
                  <a:lnTo>
                    <a:pt x="1376" y="2500"/>
                  </a:lnTo>
                  <a:lnTo>
                    <a:pt x="1376" y="2502"/>
                  </a:lnTo>
                  <a:lnTo>
                    <a:pt x="1375" y="2502"/>
                  </a:lnTo>
                  <a:lnTo>
                    <a:pt x="1375" y="2503"/>
                  </a:lnTo>
                  <a:lnTo>
                    <a:pt x="1373" y="2503"/>
                  </a:lnTo>
                  <a:lnTo>
                    <a:pt x="1372" y="2503"/>
                  </a:lnTo>
                  <a:lnTo>
                    <a:pt x="1371" y="2503"/>
                  </a:lnTo>
                  <a:lnTo>
                    <a:pt x="1370" y="2502"/>
                  </a:lnTo>
                  <a:lnTo>
                    <a:pt x="1369" y="2500"/>
                  </a:lnTo>
                  <a:lnTo>
                    <a:pt x="1368" y="2500"/>
                  </a:lnTo>
                  <a:lnTo>
                    <a:pt x="1364" y="2499"/>
                  </a:lnTo>
                  <a:lnTo>
                    <a:pt x="1363" y="2498"/>
                  </a:lnTo>
                  <a:lnTo>
                    <a:pt x="1362" y="2498"/>
                  </a:lnTo>
                  <a:lnTo>
                    <a:pt x="1361" y="2498"/>
                  </a:lnTo>
                  <a:lnTo>
                    <a:pt x="1359" y="2499"/>
                  </a:lnTo>
                  <a:lnTo>
                    <a:pt x="1358" y="2500"/>
                  </a:lnTo>
                  <a:lnTo>
                    <a:pt x="1356" y="2500"/>
                  </a:lnTo>
                  <a:lnTo>
                    <a:pt x="1356" y="2502"/>
                  </a:lnTo>
                  <a:lnTo>
                    <a:pt x="1354" y="2503"/>
                  </a:lnTo>
                  <a:lnTo>
                    <a:pt x="1354" y="2504"/>
                  </a:lnTo>
                  <a:lnTo>
                    <a:pt x="1353" y="2505"/>
                  </a:lnTo>
                  <a:lnTo>
                    <a:pt x="1353" y="2506"/>
                  </a:lnTo>
                  <a:lnTo>
                    <a:pt x="1353" y="2508"/>
                  </a:lnTo>
                  <a:lnTo>
                    <a:pt x="1354" y="2511"/>
                  </a:lnTo>
                  <a:lnTo>
                    <a:pt x="1354" y="2512"/>
                  </a:lnTo>
                  <a:lnTo>
                    <a:pt x="1354" y="2513"/>
                  </a:lnTo>
                  <a:lnTo>
                    <a:pt x="1354" y="2514"/>
                  </a:lnTo>
                  <a:lnTo>
                    <a:pt x="1354" y="2515"/>
                  </a:lnTo>
                  <a:lnTo>
                    <a:pt x="1353" y="2515"/>
                  </a:lnTo>
                  <a:lnTo>
                    <a:pt x="1352" y="2515"/>
                  </a:lnTo>
                  <a:lnTo>
                    <a:pt x="1351" y="2515"/>
                  </a:lnTo>
                  <a:lnTo>
                    <a:pt x="1350" y="2515"/>
                  </a:lnTo>
                  <a:lnTo>
                    <a:pt x="1350" y="2516"/>
                  </a:lnTo>
                  <a:lnTo>
                    <a:pt x="1349" y="2518"/>
                  </a:lnTo>
                  <a:lnTo>
                    <a:pt x="1349" y="2519"/>
                  </a:lnTo>
                  <a:lnTo>
                    <a:pt x="1352" y="2523"/>
                  </a:lnTo>
                  <a:lnTo>
                    <a:pt x="1352" y="2524"/>
                  </a:lnTo>
                  <a:lnTo>
                    <a:pt x="1352" y="2525"/>
                  </a:lnTo>
                  <a:lnTo>
                    <a:pt x="1351" y="2527"/>
                  </a:lnTo>
                  <a:lnTo>
                    <a:pt x="1351" y="2528"/>
                  </a:lnTo>
                  <a:lnTo>
                    <a:pt x="1345" y="2532"/>
                  </a:lnTo>
                  <a:lnTo>
                    <a:pt x="1344" y="2533"/>
                  </a:lnTo>
                  <a:lnTo>
                    <a:pt x="1342" y="2536"/>
                  </a:lnTo>
                  <a:lnTo>
                    <a:pt x="1341" y="2536"/>
                  </a:lnTo>
                  <a:lnTo>
                    <a:pt x="1339" y="2536"/>
                  </a:lnTo>
                  <a:lnTo>
                    <a:pt x="1338" y="2536"/>
                  </a:lnTo>
                  <a:lnTo>
                    <a:pt x="1337" y="2536"/>
                  </a:lnTo>
                  <a:lnTo>
                    <a:pt x="1336" y="2535"/>
                  </a:lnTo>
                  <a:lnTo>
                    <a:pt x="1335" y="2535"/>
                  </a:lnTo>
                  <a:lnTo>
                    <a:pt x="1333" y="2532"/>
                  </a:lnTo>
                  <a:lnTo>
                    <a:pt x="1330" y="2531"/>
                  </a:lnTo>
                  <a:lnTo>
                    <a:pt x="1329" y="2531"/>
                  </a:lnTo>
                  <a:lnTo>
                    <a:pt x="1328" y="2531"/>
                  </a:lnTo>
                  <a:lnTo>
                    <a:pt x="1327" y="2531"/>
                  </a:lnTo>
                  <a:lnTo>
                    <a:pt x="1326" y="2531"/>
                  </a:lnTo>
                  <a:lnTo>
                    <a:pt x="1325" y="2532"/>
                  </a:lnTo>
                  <a:lnTo>
                    <a:pt x="1324" y="2532"/>
                  </a:lnTo>
                  <a:lnTo>
                    <a:pt x="1324" y="2535"/>
                  </a:lnTo>
                  <a:lnTo>
                    <a:pt x="1323" y="2536"/>
                  </a:lnTo>
                  <a:lnTo>
                    <a:pt x="1323" y="2538"/>
                  </a:lnTo>
                  <a:lnTo>
                    <a:pt x="1323" y="2540"/>
                  </a:lnTo>
                  <a:lnTo>
                    <a:pt x="1324" y="2545"/>
                  </a:lnTo>
                  <a:lnTo>
                    <a:pt x="1324" y="2547"/>
                  </a:lnTo>
                  <a:lnTo>
                    <a:pt x="1324" y="2548"/>
                  </a:lnTo>
                  <a:lnTo>
                    <a:pt x="1323" y="2549"/>
                  </a:lnTo>
                  <a:lnTo>
                    <a:pt x="1320" y="2550"/>
                  </a:lnTo>
                  <a:lnTo>
                    <a:pt x="1319" y="2550"/>
                  </a:lnTo>
                  <a:lnTo>
                    <a:pt x="1317" y="2552"/>
                  </a:lnTo>
                  <a:lnTo>
                    <a:pt x="1315" y="2550"/>
                  </a:lnTo>
                  <a:lnTo>
                    <a:pt x="1313" y="2550"/>
                  </a:lnTo>
                  <a:lnTo>
                    <a:pt x="1312" y="2550"/>
                  </a:lnTo>
                  <a:lnTo>
                    <a:pt x="1312" y="2549"/>
                  </a:lnTo>
                  <a:lnTo>
                    <a:pt x="1311" y="2549"/>
                  </a:lnTo>
                  <a:lnTo>
                    <a:pt x="1310" y="2548"/>
                  </a:lnTo>
                  <a:lnTo>
                    <a:pt x="1308" y="2547"/>
                  </a:lnTo>
                  <a:lnTo>
                    <a:pt x="1306" y="2545"/>
                  </a:lnTo>
                  <a:lnTo>
                    <a:pt x="1303" y="2542"/>
                  </a:lnTo>
                  <a:lnTo>
                    <a:pt x="1302" y="2542"/>
                  </a:lnTo>
                  <a:lnTo>
                    <a:pt x="1301" y="2541"/>
                  </a:lnTo>
                  <a:lnTo>
                    <a:pt x="1300" y="2539"/>
                  </a:lnTo>
                  <a:lnTo>
                    <a:pt x="1299" y="2537"/>
                  </a:lnTo>
                  <a:lnTo>
                    <a:pt x="1299" y="2535"/>
                  </a:lnTo>
                  <a:lnTo>
                    <a:pt x="1299" y="2532"/>
                  </a:lnTo>
                  <a:lnTo>
                    <a:pt x="1300" y="2529"/>
                  </a:lnTo>
                  <a:lnTo>
                    <a:pt x="1300" y="2527"/>
                  </a:lnTo>
                  <a:lnTo>
                    <a:pt x="1301" y="2524"/>
                  </a:lnTo>
                  <a:lnTo>
                    <a:pt x="1302" y="2522"/>
                  </a:lnTo>
                  <a:lnTo>
                    <a:pt x="1302" y="2520"/>
                  </a:lnTo>
                  <a:lnTo>
                    <a:pt x="1301" y="2518"/>
                  </a:lnTo>
                  <a:lnTo>
                    <a:pt x="1301" y="2515"/>
                  </a:lnTo>
                  <a:lnTo>
                    <a:pt x="1299" y="2506"/>
                  </a:lnTo>
                  <a:lnTo>
                    <a:pt x="1299" y="2504"/>
                  </a:lnTo>
                  <a:lnTo>
                    <a:pt x="1299" y="2503"/>
                  </a:lnTo>
                  <a:lnTo>
                    <a:pt x="1299" y="2500"/>
                  </a:lnTo>
                  <a:lnTo>
                    <a:pt x="1299" y="2498"/>
                  </a:lnTo>
                  <a:lnTo>
                    <a:pt x="1299" y="2497"/>
                  </a:lnTo>
                  <a:lnTo>
                    <a:pt x="1299" y="2496"/>
                  </a:lnTo>
                  <a:lnTo>
                    <a:pt x="1298" y="2495"/>
                  </a:lnTo>
                  <a:lnTo>
                    <a:pt x="1296" y="2494"/>
                  </a:lnTo>
                  <a:lnTo>
                    <a:pt x="1295" y="2494"/>
                  </a:lnTo>
                  <a:lnTo>
                    <a:pt x="1295" y="2493"/>
                  </a:lnTo>
                  <a:lnTo>
                    <a:pt x="1294" y="2493"/>
                  </a:lnTo>
                  <a:lnTo>
                    <a:pt x="1294" y="2491"/>
                  </a:lnTo>
                  <a:lnTo>
                    <a:pt x="1293" y="2490"/>
                  </a:lnTo>
                  <a:lnTo>
                    <a:pt x="1292" y="2490"/>
                  </a:lnTo>
                  <a:lnTo>
                    <a:pt x="1291" y="2490"/>
                  </a:lnTo>
                  <a:lnTo>
                    <a:pt x="1290" y="2490"/>
                  </a:lnTo>
                  <a:lnTo>
                    <a:pt x="1290" y="2491"/>
                  </a:lnTo>
                  <a:lnTo>
                    <a:pt x="1289" y="2493"/>
                  </a:lnTo>
                  <a:lnTo>
                    <a:pt x="1287" y="2494"/>
                  </a:lnTo>
                  <a:lnTo>
                    <a:pt x="1285" y="2496"/>
                  </a:lnTo>
                  <a:lnTo>
                    <a:pt x="1284" y="2497"/>
                  </a:lnTo>
                  <a:lnTo>
                    <a:pt x="1283" y="2498"/>
                  </a:lnTo>
                  <a:lnTo>
                    <a:pt x="1282" y="2499"/>
                  </a:lnTo>
                  <a:lnTo>
                    <a:pt x="1280" y="2499"/>
                  </a:lnTo>
                  <a:lnTo>
                    <a:pt x="1278" y="2500"/>
                  </a:lnTo>
                  <a:lnTo>
                    <a:pt x="1277" y="2500"/>
                  </a:lnTo>
                  <a:lnTo>
                    <a:pt x="1275" y="2499"/>
                  </a:lnTo>
                  <a:lnTo>
                    <a:pt x="1274" y="2499"/>
                  </a:lnTo>
                  <a:lnTo>
                    <a:pt x="1273" y="2498"/>
                  </a:lnTo>
                  <a:lnTo>
                    <a:pt x="1273" y="2497"/>
                  </a:lnTo>
                  <a:lnTo>
                    <a:pt x="1272" y="2497"/>
                  </a:lnTo>
                  <a:lnTo>
                    <a:pt x="1270" y="2497"/>
                  </a:lnTo>
                  <a:lnTo>
                    <a:pt x="1269" y="2497"/>
                  </a:lnTo>
                  <a:lnTo>
                    <a:pt x="1268" y="2498"/>
                  </a:lnTo>
                  <a:lnTo>
                    <a:pt x="1267" y="2500"/>
                  </a:lnTo>
                  <a:lnTo>
                    <a:pt x="1266" y="2502"/>
                  </a:lnTo>
                  <a:lnTo>
                    <a:pt x="1266" y="2503"/>
                  </a:lnTo>
                  <a:lnTo>
                    <a:pt x="1265" y="2503"/>
                  </a:lnTo>
                  <a:lnTo>
                    <a:pt x="1264" y="2503"/>
                  </a:lnTo>
                  <a:lnTo>
                    <a:pt x="1263" y="2503"/>
                  </a:lnTo>
                  <a:lnTo>
                    <a:pt x="1261" y="2502"/>
                  </a:lnTo>
                  <a:lnTo>
                    <a:pt x="1260" y="2502"/>
                  </a:lnTo>
                  <a:lnTo>
                    <a:pt x="1259" y="2500"/>
                  </a:lnTo>
                  <a:lnTo>
                    <a:pt x="1259" y="2499"/>
                  </a:lnTo>
                  <a:lnTo>
                    <a:pt x="1258" y="2498"/>
                  </a:lnTo>
                  <a:lnTo>
                    <a:pt x="1258" y="2497"/>
                  </a:lnTo>
                  <a:lnTo>
                    <a:pt x="1258" y="2496"/>
                  </a:lnTo>
                  <a:lnTo>
                    <a:pt x="1258" y="2495"/>
                  </a:lnTo>
                  <a:lnTo>
                    <a:pt x="1259" y="2494"/>
                  </a:lnTo>
                  <a:lnTo>
                    <a:pt x="1259" y="2493"/>
                  </a:lnTo>
                  <a:lnTo>
                    <a:pt x="1259" y="2491"/>
                  </a:lnTo>
                  <a:lnTo>
                    <a:pt x="1259" y="2490"/>
                  </a:lnTo>
                  <a:lnTo>
                    <a:pt x="1258" y="2490"/>
                  </a:lnTo>
                  <a:lnTo>
                    <a:pt x="1258" y="2489"/>
                  </a:lnTo>
                  <a:lnTo>
                    <a:pt x="1257" y="2489"/>
                  </a:lnTo>
                  <a:lnTo>
                    <a:pt x="1256" y="2489"/>
                  </a:lnTo>
                  <a:lnTo>
                    <a:pt x="1255" y="2490"/>
                  </a:lnTo>
                  <a:lnTo>
                    <a:pt x="1251" y="2491"/>
                  </a:lnTo>
                  <a:lnTo>
                    <a:pt x="1250" y="2491"/>
                  </a:lnTo>
                  <a:lnTo>
                    <a:pt x="1250" y="2493"/>
                  </a:lnTo>
                  <a:lnTo>
                    <a:pt x="1249" y="2493"/>
                  </a:lnTo>
                  <a:lnTo>
                    <a:pt x="1249" y="2494"/>
                  </a:lnTo>
                  <a:lnTo>
                    <a:pt x="1248" y="2495"/>
                  </a:lnTo>
                  <a:lnTo>
                    <a:pt x="1248" y="2497"/>
                  </a:lnTo>
                  <a:lnTo>
                    <a:pt x="1248" y="2502"/>
                  </a:lnTo>
                  <a:lnTo>
                    <a:pt x="1247" y="2503"/>
                  </a:lnTo>
                  <a:lnTo>
                    <a:pt x="1246" y="2503"/>
                  </a:lnTo>
                  <a:lnTo>
                    <a:pt x="1243" y="2503"/>
                  </a:lnTo>
                  <a:lnTo>
                    <a:pt x="1241" y="2504"/>
                  </a:lnTo>
                  <a:lnTo>
                    <a:pt x="1239" y="2504"/>
                  </a:lnTo>
                  <a:lnTo>
                    <a:pt x="1235" y="2505"/>
                  </a:lnTo>
                  <a:lnTo>
                    <a:pt x="1233" y="2506"/>
                  </a:lnTo>
                  <a:lnTo>
                    <a:pt x="1230" y="2506"/>
                  </a:lnTo>
                  <a:lnTo>
                    <a:pt x="1227" y="2506"/>
                  </a:lnTo>
                  <a:lnTo>
                    <a:pt x="1224" y="2506"/>
                  </a:lnTo>
                  <a:lnTo>
                    <a:pt x="1223" y="2506"/>
                  </a:lnTo>
                  <a:lnTo>
                    <a:pt x="1221" y="2506"/>
                  </a:lnTo>
                  <a:lnTo>
                    <a:pt x="1220" y="2506"/>
                  </a:lnTo>
                  <a:lnTo>
                    <a:pt x="1217" y="2506"/>
                  </a:lnTo>
                  <a:lnTo>
                    <a:pt x="1216" y="2507"/>
                  </a:lnTo>
                  <a:lnTo>
                    <a:pt x="1215" y="2507"/>
                  </a:lnTo>
                  <a:lnTo>
                    <a:pt x="1214" y="2508"/>
                  </a:lnTo>
                  <a:lnTo>
                    <a:pt x="1212" y="2510"/>
                  </a:lnTo>
                  <a:lnTo>
                    <a:pt x="1211" y="2512"/>
                  </a:lnTo>
                  <a:lnTo>
                    <a:pt x="1209" y="2514"/>
                  </a:lnTo>
                  <a:lnTo>
                    <a:pt x="1209" y="2516"/>
                  </a:lnTo>
                  <a:lnTo>
                    <a:pt x="1209" y="2520"/>
                  </a:lnTo>
                  <a:lnTo>
                    <a:pt x="1209" y="2521"/>
                  </a:lnTo>
                  <a:lnTo>
                    <a:pt x="1209" y="2522"/>
                  </a:lnTo>
                  <a:lnTo>
                    <a:pt x="1208" y="2523"/>
                  </a:lnTo>
                  <a:lnTo>
                    <a:pt x="1207" y="2523"/>
                  </a:lnTo>
                  <a:lnTo>
                    <a:pt x="1205" y="2522"/>
                  </a:lnTo>
                  <a:lnTo>
                    <a:pt x="1200" y="2522"/>
                  </a:lnTo>
                  <a:lnTo>
                    <a:pt x="1198" y="2522"/>
                  </a:lnTo>
                  <a:lnTo>
                    <a:pt x="1197" y="2522"/>
                  </a:lnTo>
                  <a:lnTo>
                    <a:pt x="1196" y="2522"/>
                  </a:lnTo>
                  <a:lnTo>
                    <a:pt x="1195" y="2521"/>
                  </a:lnTo>
                  <a:lnTo>
                    <a:pt x="1191" y="2519"/>
                  </a:lnTo>
                  <a:lnTo>
                    <a:pt x="1190" y="2518"/>
                  </a:lnTo>
                  <a:lnTo>
                    <a:pt x="1189" y="2515"/>
                  </a:lnTo>
                  <a:lnTo>
                    <a:pt x="1188" y="2515"/>
                  </a:lnTo>
                  <a:lnTo>
                    <a:pt x="1187" y="2515"/>
                  </a:lnTo>
                  <a:lnTo>
                    <a:pt x="1184" y="2518"/>
                  </a:lnTo>
                  <a:lnTo>
                    <a:pt x="1184" y="2520"/>
                  </a:lnTo>
                  <a:lnTo>
                    <a:pt x="1183" y="2521"/>
                  </a:lnTo>
                  <a:lnTo>
                    <a:pt x="1183" y="2522"/>
                  </a:lnTo>
                  <a:lnTo>
                    <a:pt x="1183" y="2524"/>
                  </a:lnTo>
                  <a:lnTo>
                    <a:pt x="1184" y="2525"/>
                  </a:lnTo>
                  <a:lnTo>
                    <a:pt x="1186" y="2528"/>
                  </a:lnTo>
                  <a:lnTo>
                    <a:pt x="1188" y="2529"/>
                  </a:lnTo>
                  <a:lnTo>
                    <a:pt x="1188" y="2530"/>
                  </a:lnTo>
                  <a:lnTo>
                    <a:pt x="1189" y="2532"/>
                  </a:lnTo>
                  <a:lnTo>
                    <a:pt x="1190" y="2533"/>
                  </a:lnTo>
                  <a:lnTo>
                    <a:pt x="1190" y="2535"/>
                  </a:lnTo>
                  <a:lnTo>
                    <a:pt x="1190" y="2536"/>
                  </a:lnTo>
                  <a:lnTo>
                    <a:pt x="1189" y="2540"/>
                  </a:lnTo>
                  <a:lnTo>
                    <a:pt x="1188" y="2544"/>
                  </a:lnTo>
                  <a:lnTo>
                    <a:pt x="1187" y="2545"/>
                  </a:lnTo>
                  <a:lnTo>
                    <a:pt x="1187" y="2546"/>
                  </a:lnTo>
                  <a:lnTo>
                    <a:pt x="1186" y="2546"/>
                  </a:lnTo>
                  <a:lnTo>
                    <a:pt x="1184" y="2546"/>
                  </a:lnTo>
                  <a:lnTo>
                    <a:pt x="1184" y="2547"/>
                  </a:lnTo>
                  <a:lnTo>
                    <a:pt x="1183" y="2547"/>
                  </a:lnTo>
                  <a:lnTo>
                    <a:pt x="1182" y="2546"/>
                  </a:lnTo>
                  <a:lnTo>
                    <a:pt x="1177" y="2545"/>
                  </a:lnTo>
                  <a:lnTo>
                    <a:pt x="1173" y="2544"/>
                  </a:lnTo>
                  <a:lnTo>
                    <a:pt x="1172" y="2544"/>
                  </a:lnTo>
                  <a:lnTo>
                    <a:pt x="1171" y="2544"/>
                  </a:lnTo>
                  <a:lnTo>
                    <a:pt x="1168" y="2542"/>
                  </a:lnTo>
                  <a:lnTo>
                    <a:pt x="1166" y="2542"/>
                  </a:lnTo>
                  <a:lnTo>
                    <a:pt x="1165" y="2542"/>
                  </a:lnTo>
                  <a:lnTo>
                    <a:pt x="1163" y="2541"/>
                  </a:lnTo>
                  <a:lnTo>
                    <a:pt x="1162" y="2541"/>
                  </a:lnTo>
                  <a:lnTo>
                    <a:pt x="1161" y="2541"/>
                  </a:lnTo>
                  <a:lnTo>
                    <a:pt x="1160" y="2541"/>
                  </a:lnTo>
                  <a:lnTo>
                    <a:pt x="1158" y="2541"/>
                  </a:lnTo>
                  <a:lnTo>
                    <a:pt x="1157" y="2541"/>
                  </a:lnTo>
                  <a:lnTo>
                    <a:pt x="1156" y="2541"/>
                  </a:lnTo>
                  <a:lnTo>
                    <a:pt x="1154" y="2542"/>
                  </a:lnTo>
                  <a:lnTo>
                    <a:pt x="1153" y="2542"/>
                  </a:lnTo>
                  <a:lnTo>
                    <a:pt x="1152" y="2544"/>
                  </a:lnTo>
                  <a:lnTo>
                    <a:pt x="1151" y="2544"/>
                  </a:lnTo>
                  <a:lnTo>
                    <a:pt x="1151" y="2545"/>
                  </a:lnTo>
                  <a:lnTo>
                    <a:pt x="1149" y="2547"/>
                  </a:lnTo>
                  <a:lnTo>
                    <a:pt x="1149" y="2548"/>
                  </a:lnTo>
                  <a:lnTo>
                    <a:pt x="1149" y="2550"/>
                  </a:lnTo>
                  <a:lnTo>
                    <a:pt x="1149" y="2554"/>
                  </a:lnTo>
                  <a:lnTo>
                    <a:pt x="1149" y="2555"/>
                  </a:lnTo>
                  <a:lnTo>
                    <a:pt x="1149" y="2558"/>
                  </a:lnTo>
                  <a:lnTo>
                    <a:pt x="1149" y="2560"/>
                  </a:lnTo>
                  <a:lnTo>
                    <a:pt x="1149" y="2561"/>
                  </a:lnTo>
                  <a:lnTo>
                    <a:pt x="1149" y="2562"/>
                  </a:lnTo>
                  <a:lnTo>
                    <a:pt x="1148" y="2563"/>
                  </a:lnTo>
                  <a:lnTo>
                    <a:pt x="1148" y="2564"/>
                  </a:lnTo>
                  <a:lnTo>
                    <a:pt x="1147" y="2565"/>
                  </a:lnTo>
                  <a:lnTo>
                    <a:pt x="1146" y="2565"/>
                  </a:lnTo>
                  <a:lnTo>
                    <a:pt x="1145" y="2565"/>
                  </a:lnTo>
                  <a:lnTo>
                    <a:pt x="1145" y="2564"/>
                  </a:lnTo>
                  <a:lnTo>
                    <a:pt x="1144" y="2563"/>
                  </a:lnTo>
                  <a:lnTo>
                    <a:pt x="1143" y="2563"/>
                  </a:lnTo>
                  <a:lnTo>
                    <a:pt x="1142" y="2563"/>
                  </a:lnTo>
                  <a:lnTo>
                    <a:pt x="1139" y="2563"/>
                  </a:lnTo>
                  <a:lnTo>
                    <a:pt x="1136" y="2563"/>
                  </a:lnTo>
                  <a:lnTo>
                    <a:pt x="1132" y="2562"/>
                  </a:lnTo>
                  <a:lnTo>
                    <a:pt x="1129" y="2562"/>
                  </a:lnTo>
                  <a:lnTo>
                    <a:pt x="1128" y="2562"/>
                  </a:lnTo>
                  <a:lnTo>
                    <a:pt x="1126" y="2561"/>
                  </a:lnTo>
                  <a:lnTo>
                    <a:pt x="1120" y="2560"/>
                  </a:lnTo>
                  <a:lnTo>
                    <a:pt x="1117" y="2557"/>
                  </a:lnTo>
                  <a:lnTo>
                    <a:pt x="1111" y="2556"/>
                  </a:lnTo>
                  <a:lnTo>
                    <a:pt x="1110" y="2556"/>
                  </a:lnTo>
                  <a:lnTo>
                    <a:pt x="1109" y="2556"/>
                  </a:lnTo>
                  <a:lnTo>
                    <a:pt x="1108" y="2558"/>
                  </a:lnTo>
                  <a:lnTo>
                    <a:pt x="1108" y="2560"/>
                  </a:lnTo>
                  <a:lnTo>
                    <a:pt x="1108" y="2561"/>
                  </a:lnTo>
                  <a:lnTo>
                    <a:pt x="1109" y="2563"/>
                  </a:lnTo>
                  <a:lnTo>
                    <a:pt x="1110" y="2564"/>
                  </a:lnTo>
                  <a:lnTo>
                    <a:pt x="1112" y="2564"/>
                  </a:lnTo>
                  <a:lnTo>
                    <a:pt x="1115" y="2565"/>
                  </a:lnTo>
                  <a:lnTo>
                    <a:pt x="1118" y="2566"/>
                  </a:lnTo>
                  <a:lnTo>
                    <a:pt x="1120" y="2567"/>
                  </a:lnTo>
                  <a:lnTo>
                    <a:pt x="1122" y="2569"/>
                  </a:lnTo>
                  <a:lnTo>
                    <a:pt x="1123" y="2570"/>
                  </a:lnTo>
                  <a:lnTo>
                    <a:pt x="1125" y="2571"/>
                  </a:lnTo>
                  <a:lnTo>
                    <a:pt x="1126" y="2572"/>
                  </a:lnTo>
                  <a:lnTo>
                    <a:pt x="1127" y="2574"/>
                  </a:lnTo>
                  <a:lnTo>
                    <a:pt x="1127" y="2575"/>
                  </a:lnTo>
                  <a:lnTo>
                    <a:pt x="1128" y="2577"/>
                  </a:lnTo>
                  <a:lnTo>
                    <a:pt x="1128" y="2580"/>
                  </a:lnTo>
                  <a:lnTo>
                    <a:pt x="1127" y="2582"/>
                  </a:lnTo>
                  <a:lnTo>
                    <a:pt x="1127" y="2583"/>
                  </a:lnTo>
                  <a:lnTo>
                    <a:pt x="1125" y="2587"/>
                  </a:lnTo>
                  <a:lnTo>
                    <a:pt x="1122" y="2587"/>
                  </a:lnTo>
                  <a:lnTo>
                    <a:pt x="1121" y="2588"/>
                  </a:lnTo>
                  <a:lnTo>
                    <a:pt x="1120" y="2589"/>
                  </a:lnTo>
                  <a:lnTo>
                    <a:pt x="1118" y="2590"/>
                  </a:lnTo>
                  <a:lnTo>
                    <a:pt x="1115" y="2591"/>
                  </a:lnTo>
                  <a:lnTo>
                    <a:pt x="1112" y="2592"/>
                  </a:lnTo>
                  <a:lnTo>
                    <a:pt x="1111" y="2592"/>
                  </a:lnTo>
                  <a:lnTo>
                    <a:pt x="1109" y="2592"/>
                  </a:lnTo>
                  <a:lnTo>
                    <a:pt x="1108" y="2592"/>
                  </a:lnTo>
                  <a:lnTo>
                    <a:pt x="1105" y="2591"/>
                  </a:lnTo>
                  <a:lnTo>
                    <a:pt x="1104" y="2591"/>
                  </a:lnTo>
                  <a:lnTo>
                    <a:pt x="1103" y="2590"/>
                  </a:lnTo>
                  <a:lnTo>
                    <a:pt x="1102" y="2587"/>
                  </a:lnTo>
                  <a:lnTo>
                    <a:pt x="1101" y="2586"/>
                  </a:lnTo>
                  <a:lnTo>
                    <a:pt x="1100" y="2585"/>
                  </a:lnTo>
                  <a:lnTo>
                    <a:pt x="1100" y="2583"/>
                  </a:lnTo>
                  <a:lnTo>
                    <a:pt x="1099" y="2582"/>
                  </a:lnTo>
                  <a:lnTo>
                    <a:pt x="1097" y="2582"/>
                  </a:lnTo>
                  <a:lnTo>
                    <a:pt x="1097" y="2581"/>
                  </a:lnTo>
                  <a:lnTo>
                    <a:pt x="1096" y="2581"/>
                  </a:lnTo>
                  <a:lnTo>
                    <a:pt x="1088" y="2579"/>
                  </a:lnTo>
                  <a:lnTo>
                    <a:pt x="1087" y="2578"/>
                  </a:lnTo>
                  <a:lnTo>
                    <a:pt x="1086" y="2578"/>
                  </a:lnTo>
                  <a:lnTo>
                    <a:pt x="1085" y="2578"/>
                  </a:lnTo>
                  <a:lnTo>
                    <a:pt x="1084" y="2578"/>
                  </a:lnTo>
                  <a:lnTo>
                    <a:pt x="1083" y="2578"/>
                  </a:lnTo>
                  <a:lnTo>
                    <a:pt x="1080" y="2579"/>
                  </a:lnTo>
                  <a:lnTo>
                    <a:pt x="1076" y="2581"/>
                  </a:lnTo>
                  <a:lnTo>
                    <a:pt x="1074" y="2581"/>
                  </a:lnTo>
                  <a:lnTo>
                    <a:pt x="1073" y="2583"/>
                  </a:lnTo>
                  <a:lnTo>
                    <a:pt x="1071" y="2585"/>
                  </a:lnTo>
                  <a:lnTo>
                    <a:pt x="1070" y="2586"/>
                  </a:lnTo>
                  <a:lnTo>
                    <a:pt x="1070" y="2587"/>
                  </a:lnTo>
                  <a:lnTo>
                    <a:pt x="1069" y="2587"/>
                  </a:lnTo>
                  <a:lnTo>
                    <a:pt x="1069" y="2588"/>
                  </a:lnTo>
                  <a:lnTo>
                    <a:pt x="1069" y="2589"/>
                  </a:lnTo>
                  <a:lnTo>
                    <a:pt x="1069" y="2590"/>
                  </a:lnTo>
                  <a:lnTo>
                    <a:pt x="1069" y="2591"/>
                  </a:lnTo>
                  <a:lnTo>
                    <a:pt x="1070" y="2591"/>
                  </a:lnTo>
                  <a:lnTo>
                    <a:pt x="1070" y="2592"/>
                  </a:lnTo>
                  <a:lnTo>
                    <a:pt x="1070" y="2594"/>
                  </a:lnTo>
                  <a:lnTo>
                    <a:pt x="1071" y="2595"/>
                  </a:lnTo>
                  <a:lnTo>
                    <a:pt x="1073" y="2595"/>
                  </a:lnTo>
                  <a:lnTo>
                    <a:pt x="1074" y="2595"/>
                  </a:lnTo>
                  <a:lnTo>
                    <a:pt x="1077" y="2595"/>
                  </a:lnTo>
                  <a:lnTo>
                    <a:pt x="1078" y="2596"/>
                  </a:lnTo>
                  <a:lnTo>
                    <a:pt x="1080" y="2596"/>
                  </a:lnTo>
                  <a:lnTo>
                    <a:pt x="1082" y="2596"/>
                  </a:lnTo>
                  <a:lnTo>
                    <a:pt x="1083" y="2596"/>
                  </a:lnTo>
                  <a:lnTo>
                    <a:pt x="1085" y="2596"/>
                  </a:lnTo>
                  <a:lnTo>
                    <a:pt x="1086" y="2597"/>
                  </a:lnTo>
                  <a:lnTo>
                    <a:pt x="1087" y="2597"/>
                  </a:lnTo>
                  <a:lnTo>
                    <a:pt x="1089" y="2598"/>
                  </a:lnTo>
                  <a:lnTo>
                    <a:pt x="1091" y="2599"/>
                  </a:lnTo>
                  <a:lnTo>
                    <a:pt x="1091" y="2600"/>
                  </a:lnTo>
                  <a:lnTo>
                    <a:pt x="1092" y="2602"/>
                  </a:lnTo>
                  <a:lnTo>
                    <a:pt x="1092" y="2603"/>
                  </a:lnTo>
                  <a:lnTo>
                    <a:pt x="1092" y="2604"/>
                  </a:lnTo>
                  <a:lnTo>
                    <a:pt x="1092" y="2605"/>
                  </a:lnTo>
                  <a:lnTo>
                    <a:pt x="1092" y="2606"/>
                  </a:lnTo>
                  <a:lnTo>
                    <a:pt x="1091" y="2607"/>
                  </a:lnTo>
                  <a:lnTo>
                    <a:pt x="1091" y="2608"/>
                  </a:lnTo>
                  <a:lnTo>
                    <a:pt x="1088" y="2609"/>
                  </a:lnTo>
                  <a:lnTo>
                    <a:pt x="1087" y="2611"/>
                  </a:lnTo>
                  <a:lnTo>
                    <a:pt x="1084" y="2612"/>
                  </a:lnTo>
                  <a:lnTo>
                    <a:pt x="1083" y="2612"/>
                  </a:lnTo>
                  <a:lnTo>
                    <a:pt x="1080" y="2613"/>
                  </a:lnTo>
                  <a:lnTo>
                    <a:pt x="1079" y="2613"/>
                  </a:lnTo>
                  <a:lnTo>
                    <a:pt x="1077" y="2613"/>
                  </a:lnTo>
                  <a:lnTo>
                    <a:pt x="1074" y="2613"/>
                  </a:lnTo>
                  <a:lnTo>
                    <a:pt x="1073" y="2613"/>
                  </a:lnTo>
                  <a:lnTo>
                    <a:pt x="1071" y="2614"/>
                  </a:lnTo>
                  <a:lnTo>
                    <a:pt x="1070" y="2614"/>
                  </a:lnTo>
                  <a:lnTo>
                    <a:pt x="1068" y="2615"/>
                  </a:lnTo>
                  <a:lnTo>
                    <a:pt x="1066" y="2616"/>
                  </a:lnTo>
                  <a:lnTo>
                    <a:pt x="1063" y="2617"/>
                  </a:lnTo>
                  <a:lnTo>
                    <a:pt x="1061" y="2617"/>
                  </a:lnTo>
                  <a:lnTo>
                    <a:pt x="1060" y="2619"/>
                  </a:lnTo>
                  <a:lnTo>
                    <a:pt x="1059" y="2617"/>
                  </a:lnTo>
                  <a:lnTo>
                    <a:pt x="1057" y="2617"/>
                  </a:lnTo>
                  <a:lnTo>
                    <a:pt x="1053" y="2616"/>
                  </a:lnTo>
                  <a:lnTo>
                    <a:pt x="1051" y="2615"/>
                  </a:lnTo>
                  <a:lnTo>
                    <a:pt x="1049" y="2613"/>
                  </a:lnTo>
                  <a:lnTo>
                    <a:pt x="1048" y="2613"/>
                  </a:lnTo>
                  <a:lnTo>
                    <a:pt x="1044" y="2611"/>
                  </a:lnTo>
                  <a:lnTo>
                    <a:pt x="1043" y="2609"/>
                  </a:lnTo>
                  <a:lnTo>
                    <a:pt x="1042" y="2608"/>
                  </a:lnTo>
                  <a:lnTo>
                    <a:pt x="1042" y="2607"/>
                  </a:lnTo>
                  <a:lnTo>
                    <a:pt x="1041" y="2604"/>
                  </a:lnTo>
                  <a:lnTo>
                    <a:pt x="1041" y="2603"/>
                  </a:lnTo>
                  <a:lnTo>
                    <a:pt x="1041" y="2602"/>
                  </a:lnTo>
                  <a:lnTo>
                    <a:pt x="1039" y="2602"/>
                  </a:lnTo>
                  <a:lnTo>
                    <a:pt x="1033" y="2598"/>
                  </a:lnTo>
                  <a:lnTo>
                    <a:pt x="1031" y="2597"/>
                  </a:lnTo>
                  <a:lnTo>
                    <a:pt x="1027" y="2595"/>
                  </a:lnTo>
                  <a:lnTo>
                    <a:pt x="1026" y="2594"/>
                  </a:lnTo>
                  <a:lnTo>
                    <a:pt x="1023" y="2590"/>
                  </a:lnTo>
                  <a:lnTo>
                    <a:pt x="1022" y="2590"/>
                  </a:lnTo>
                  <a:lnTo>
                    <a:pt x="1020" y="2588"/>
                  </a:lnTo>
                  <a:lnTo>
                    <a:pt x="1019" y="2588"/>
                  </a:lnTo>
                  <a:lnTo>
                    <a:pt x="1017" y="2588"/>
                  </a:lnTo>
                  <a:lnTo>
                    <a:pt x="1016" y="2588"/>
                  </a:lnTo>
                  <a:lnTo>
                    <a:pt x="1015" y="2587"/>
                  </a:lnTo>
                  <a:lnTo>
                    <a:pt x="1011" y="2588"/>
                  </a:lnTo>
                  <a:lnTo>
                    <a:pt x="1007" y="2589"/>
                  </a:lnTo>
                  <a:lnTo>
                    <a:pt x="1005" y="2590"/>
                  </a:lnTo>
                  <a:lnTo>
                    <a:pt x="1004" y="2590"/>
                  </a:lnTo>
                  <a:lnTo>
                    <a:pt x="1001" y="2591"/>
                  </a:lnTo>
                  <a:lnTo>
                    <a:pt x="998" y="2594"/>
                  </a:lnTo>
                  <a:lnTo>
                    <a:pt x="996" y="2597"/>
                  </a:lnTo>
                  <a:lnTo>
                    <a:pt x="994" y="2598"/>
                  </a:lnTo>
                  <a:lnTo>
                    <a:pt x="993" y="2599"/>
                  </a:lnTo>
                  <a:lnTo>
                    <a:pt x="992" y="2600"/>
                  </a:lnTo>
                  <a:lnTo>
                    <a:pt x="991" y="2602"/>
                  </a:lnTo>
                  <a:lnTo>
                    <a:pt x="991" y="2603"/>
                  </a:lnTo>
                  <a:lnTo>
                    <a:pt x="989" y="2604"/>
                  </a:lnTo>
                  <a:lnTo>
                    <a:pt x="988" y="2604"/>
                  </a:lnTo>
                  <a:lnTo>
                    <a:pt x="987" y="2604"/>
                  </a:lnTo>
                  <a:lnTo>
                    <a:pt x="985" y="2605"/>
                  </a:lnTo>
                  <a:lnTo>
                    <a:pt x="983" y="2605"/>
                  </a:lnTo>
                  <a:lnTo>
                    <a:pt x="982" y="2605"/>
                  </a:lnTo>
                  <a:lnTo>
                    <a:pt x="981" y="2605"/>
                  </a:lnTo>
                  <a:lnTo>
                    <a:pt x="975" y="2603"/>
                  </a:lnTo>
                  <a:lnTo>
                    <a:pt x="974" y="2603"/>
                  </a:lnTo>
                  <a:lnTo>
                    <a:pt x="973" y="2604"/>
                  </a:lnTo>
                  <a:lnTo>
                    <a:pt x="972" y="2606"/>
                  </a:lnTo>
                  <a:lnTo>
                    <a:pt x="970" y="2608"/>
                  </a:lnTo>
                  <a:lnTo>
                    <a:pt x="967" y="2612"/>
                  </a:lnTo>
                  <a:lnTo>
                    <a:pt x="965" y="2614"/>
                  </a:lnTo>
                  <a:lnTo>
                    <a:pt x="957" y="2620"/>
                  </a:lnTo>
                  <a:lnTo>
                    <a:pt x="948" y="2629"/>
                  </a:lnTo>
                  <a:lnTo>
                    <a:pt x="945" y="2630"/>
                  </a:lnTo>
                  <a:lnTo>
                    <a:pt x="944" y="2631"/>
                  </a:lnTo>
                  <a:lnTo>
                    <a:pt x="941" y="2632"/>
                  </a:lnTo>
                  <a:lnTo>
                    <a:pt x="940" y="2634"/>
                  </a:lnTo>
                  <a:lnTo>
                    <a:pt x="938" y="2636"/>
                  </a:lnTo>
                  <a:lnTo>
                    <a:pt x="937" y="2637"/>
                  </a:lnTo>
                  <a:lnTo>
                    <a:pt x="936" y="2637"/>
                  </a:lnTo>
                  <a:lnTo>
                    <a:pt x="936" y="2636"/>
                  </a:lnTo>
                  <a:lnTo>
                    <a:pt x="935" y="2634"/>
                  </a:lnTo>
                  <a:lnTo>
                    <a:pt x="935" y="2633"/>
                  </a:lnTo>
                  <a:lnTo>
                    <a:pt x="933" y="2633"/>
                  </a:lnTo>
                  <a:lnTo>
                    <a:pt x="930" y="2631"/>
                  </a:lnTo>
                  <a:lnTo>
                    <a:pt x="929" y="2631"/>
                  </a:lnTo>
                  <a:lnTo>
                    <a:pt x="928" y="2631"/>
                  </a:lnTo>
                  <a:lnTo>
                    <a:pt x="925" y="2631"/>
                  </a:lnTo>
                  <a:lnTo>
                    <a:pt x="924" y="2632"/>
                  </a:lnTo>
                  <a:lnTo>
                    <a:pt x="923" y="2633"/>
                  </a:lnTo>
                  <a:lnTo>
                    <a:pt x="922" y="2633"/>
                  </a:lnTo>
                  <a:lnTo>
                    <a:pt x="922" y="2634"/>
                  </a:lnTo>
                  <a:lnTo>
                    <a:pt x="921" y="2637"/>
                  </a:lnTo>
                  <a:lnTo>
                    <a:pt x="921" y="2638"/>
                  </a:lnTo>
                  <a:lnTo>
                    <a:pt x="922" y="2640"/>
                  </a:lnTo>
                  <a:lnTo>
                    <a:pt x="922" y="2642"/>
                  </a:lnTo>
                  <a:lnTo>
                    <a:pt x="922" y="2645"/>
                  </a:lnTo>
                  <a:lnTo>
                    <a:pt x="922" y="2646"/>
                  </a:lnTo>
                  <a:lnTo>
                    <a:pt x="921" y="2646"/>
                  </a:lnTo>
                  <a:lnTo>
                    <a:pt x="920" y="2646"/>
                  </a:lnTo>
                  <a:lnTo>
                    <a:pt x="918" y="2646"/>
                  </a:lnTo>
                  <a:lnTo>
                    <a:pt x="915" y="2645"/>
                  </a:lnTo>
                  <a:lnTo>
                    <a:pt x="913" y="2644"/>
                  </a:lnTo>
                  <a:lnTo>
                    <a:pt x="912" y="2644"/>
                  </a:lnTo>
                  <a:lnTo>
                    <a:pt x="911" y="2644"/>
                  </a:lnTo>
                  <a:lnTo>
                    <a:pt x="911" y="2642"/>
                  </a:lnTo>
                  <a:lnTo>
                    <a:pt x="910" y="2642"/>
                  </a:lnTo>
                  <a:lnTo>
                    <a:pt x="908" y="2642"/>
                  </a:lnTo>
                  <a:lnTo>
                    <a:pt x="907" y="2644"/>
                  </a:lnTo>
                  <a:lnTo>
                    <a:pt x="906" y="2645"/>
                  </a:lnTo>
                  <a:lnTo>
                    <a:pt x="906" y="2646"/>
                  </a:lnTo>
                  <a:lnTo>
                    <a:pt x="905" y="2646"/>
                  </a:lnTo>
                  <a:lnTo>
                    <a:pt x="904" y="2647"/>
                  </a:lnTo>
                  <a:lnTo>
                    <a:pt x="903" y="2648"/>
                  </a:lnTo>
                  <a:lnTo>
                    <a:pt x="901" y="2649"/>
                  </a:lnTo>
                  <a:lnTo>
                    <a:pt x="899" y="2652"/>
                  </a:lnTo>
                  <a:lnTo>
                    <a:pt x="897" y="2654"/>
                  </a:lnTo>
                  <a:lnTo>
                    <a:pt x="896" y="2657"/>
                  </a:lnTo>
                  <a:lnTo>
                    <a:pt x="896" y="2659"/>
                  </a:lnTo>
                  <a:lnTo>
                    <a:pt x="895" y="2663"/>
                  </a:lnTo>
                  <a:lnTo>
                    <a:pt x="895" y="2664"/>
                  </a:lnTo>
                  <a:lnTo>
                    <a:pt x="894" y="2666"/>
                  </a:lnTo>
                  <a:lnTo>
                    <a:pt x="892" y="2667"/>
                  </a:lnTo>
                  <a:lnTo>
                    <a:pt x="889" y="2669"/>
                  </a:lnTo>
                  <a:lnTo>
                    <a:pt x="888" y="2669"/>
                  </a:lnTo>
                  <a:lnTo>
                    <a:pt x="886" y="2669"/>
                  </a:lnTo>
                  <a:lnTo>
                    <a:pt x="884" y="2669"/>
                  </a:lnTo>
                  <a:lnTo>
                    <a:pt x="881" y="2667"/>
                  </a:lnTo>
                  <a:lnTo>
                    <a:pt x="880" y="2667"/>
                  </a:lnTo>
                  <a:lnTo>
                    <a:pt x="879" y="2665"/>
                  </a:lnTo>
                  <a:lnTo>
                    <a:pt x="878" y="2664"/>
                  </a:lnTo>
                  <a:lnTo>
                    <a:pt x="877" y="2663"/>
                  </a:lnTo>
                  <a:lnTo>
                    <a:pt x="876" y="2662"/>
                  </a:lnTo>
                  <a:lnTo>
                    <a:pt x="875" y="2661"/>
                  </a:lnTo>
                  <a:lnTo>
                    <a:pt x="873" y="2659"/>
                  </a:lnTo>
                  <a:lnTo>
                    <a:pt x="871" y="2659"/>
                  </a:lnTo>
                  <a:lnTo>
                    <a:pt x="870" y="2659"/>
                  </a:lnTo>
                  <a:lnTo>
                    <a:pt x="868" y="2659"/>
                  </a:lnTo>
                  <a:lnTo>
                    <a:pt x="867" y="2659"/>
                  </a:lnTo>
                  <a:lnTo>
                    <a:pt x="866" y="2659"/>
                  </a:lnTo>
                  <a:lnTo>
                    <a:pt x="864" y="2659"/>
                  </a:lnTo>
                  <a:lnTo>
                    <a:pt x="863" y="2661"/>
                  </a:lnTo>
                  <a:lnTo>
                    <a:pt x="862" y="2662"/>
                  </a:lnTo>
                  <a:lnTo>
                    <a:pt x="860" y="2664"/>
                  </a:lnTo>
                  <a:lnTo>
                    <a:pt x="858" y="2667"/>
                  </a:lnTo>
                  <a:lnTo>
                    <a:pt x="856" y="2667"/>
                  </a:lnTo>
                  <a:lnTo>
                    <a:pt x="854" y="2669"/>
                  </a:lnTo>
                  <a:lnTo>
                    <a:pt x="853" y="2669"/>
                  </a:lnTo>
                  <a:lnTo>
                    <a:pt x="852" y="2669"/>
                  </a:lnTo>
                  <a:lnTo>
                    <a:pt x="851" y="2669"/>
                  </a:lnTo>
                  <a:lnTo>
                    <a:pt x="850" y="2667"/>
                  </a:lnTo>
                  <a:lnTo>
                    <a:pt x="847" y="2667"/>
                  </a:lnTo>
                  <a:lnTo>
                    <a:pt x="844" y="2666"/>
                  </a:lnTo>
                  <a:lnTo>
                    <a:pt x="842" y="2665"/>
                  </a:lnTo>
                  <a:lnTo>
                    <a:pt x="841" y="2665"/>
                  </a:lnTo>
                  <a:lnTo>
                    <a:pt x="839" y="2665"/>
                  </a:lnTo>
                  <a:lnTo>
                    <a:pt x="837" y="2665"/>
                  </a:lnTo>
                  <a:lnTo>
                    <a:pt x="836" y="2666"/>
                  </a:lnTo>
                  <a:lnTo>
                    <a:pt x="835" y="2667"/>
                  </a:lnTo>
                  <a:lnTo>
                    <a:pt x="833" y="2669"/>
                  </a:lnTo>
                  <a:lnTo>
                    <a:pt x="832" y="2670"/>
                  </a:lnTo>
                  <a:lnTo>
                    <a:pt x="830" y="2671"/>
                  </a:lnTo>
                  <a:lnTo>
                    <a:pt x="829" y="2671"/>
                  </a:lnTo>
                  <a:lnTo>
                    <a:pt x="821" y="2672"/>
                  </a:lnTo>
                  <a:lnTo>
                    <a:pt x="819" y="2673"/>
                  </a:lnTo>
                  <a:lnTo>
                    <a:pt x="816" y="2673"/>
                  </a:lnTo>
                  <a:lnTo>
                    <a:pt x="813" y="2673"/>
                  </a:lnTo>
                  <a:lnTo>
                    <a:pt x="812" y="2673"/>
                  </a:lnTo>
                  <a:lnTo>
                    <a:pt x="810" y="2672"/>
                  </a:lnTo>
                  <a:lnTo>
                    <a:pt x="808" y="2671"/>
                  </a:lnTo>
                  <a:lnTo>
                    <a:pt x="806" y="2671"/>
                  </a:lnTo>
                  <a:lnTo>
                    <a:pt x="804" y="2670"/>
                  </a:lnTo>
                  <a:lnTo>
                    <a:pt x="803" y="2670"/>
                  </a:lnTo>
                  <a:lnTo>
                    <a:pt x="802" y="2671"/>
                  </a:lnTo>
                  <a:lnTo>
                    <a:pt x="801" y="2671"/>
                  </a:lnTo>
                  <a:lnTo>
                    <a:pt x="800" y="2672"/>
                  </a:lnTo>
                  <a:lnTo>
                    <a:pt x="799" y="2674"/>
                  </a:lnTo>
                  <a:lnTo>
                    <a:pt x="798" y="2678"/>
                  </a:lnTo>
                  <a:lnTo>
                    <a:pt x="798" y="2679"/>
                  </a:lnTo>
                  <a:lnTo>
                    <a:pt x="797" y="2680"/>
                  </a:lnTo>
                  <a:lnTo>
                    <a:pt x="795" y="2680"/>
                  </a:lnTo>
                  <a:lnTo>
                    <a:pt x="794" y="2681"/>
                  </a:lnTo>
                  <a:lnTo>
                    <a:pt x="793" y="2681"/>
                  </a:lnTo>
                  <a:lnTo>
                    <a:pt x="792" y="2681"/>
                  </a:lnTo>
                  <a:lnTo>
                    <a:pt x="790" y="2681"/>
                  </a:lnTo>
                  <a:lnTo>
                    <a:pt x="789" y="2681"/>
                  </a:lnTo>
                  <a:lnTo>
                    <a:pt x="786" y="2680"/>
                  </a:lnTo>
                  <a:lnTo>
                    <a:pt x="785" y="2680"/>
                  </a:lnTo>
                  <a:lnTo>
                    <a:pt x="783" y="2679"/>
                  </a:lnTo>
                  <a:lnTo>
                    <a:pt x="782" y="2677"/>
                  </a:lnTo>
                  <a:lnTo>
                    <a:pt x="781" y="2677"/>
                  </a:lnTo>
                  <a:lnTo>
                    <a:pt x="780" y="2675"/>
                  </a:lnTo>
                  <a:lnTo>
                    <a:pt x="778" y="2674"/>
                  </a:lnTo>
                  <a:lnTo>
                    <a:pt x="777" y="2674"/>
                  </a:lnTo>
                  <a:lnTo>
                    <a:pt x="777" y="2673"/>
                  </a:lnTo>
                  <a:lnTo>
                    <a:pt x="776" y="2673"/>
                  </a:lnTo>
                  <a:lnTo>
                    <a:pt x="775" y="2673"/>
                  </a:lnTo>
                  <a:lnTo>
                    <a:pt x="774" y="2673"/>
                  </a:lnTo>
                  <a:lnTo>
                    <a:pt x="773" y="2672"/>
                  </a:lnTo>
                  <a:lnTo>
                    <a:pt x="772" y="2672"/>
                  </a:lnTo>
                  <a:lnTo>
                    <a:pt x="770" y="2673"/>
                  </a:lnTo>
                  <a:lnTo>
                    <a:pt x="769" y="2673"/>
                  </a:lnTo>
                  <a:lnTo>
                    <a:pt x="768" y="2675"/>
                  </a:lnTo>
                  <a:lnTo>
                    <a:pt x="768" y="2677"/>
                  </a:lnTo>
                  <a:lnTo>
                    <a:pt x="767" y="2677"/>
                  </a:lnTo>
                  <a:lnTo>
                    <a:pt x="766" y="2678"/>
                  </a:lnTo>
                  <a:lnTo>
                    <a:pt x="765" y="2678"/>
                  </a:lnTo>
                  <a:lnTo>
                    <a:pt x="764" y="2678"/>
                  </a:lnTo>
                  <a:lnTo>
                    <a:pt x="763" y="2678"/>
                  </a:lnTo>
                  <a:lnTo>
                    <a:pt x="761" y="2679"/>
                  </a:lnTo>
                  <a:lnTo>
                    <a:pt x="760" y="2681"/>
                  </a:lnTo>
                  <a:lnTo>
                    <a:pt x="759" y="2683"/>
                  </a:lnTo>
                  <a:lnTo>
                    <a:pt x="757" y="2686"/>
                  </a:lnTo>
                  <a:lnTo>
                    <a:pt x="756" y="2687"/>
                  </a:lnTo>
                  <a:lnTo>
                    <a:pt x="755" y="2687"/>
                  </a:lnTo>
                  <a:lnTo>
                    <a:pt x="754" y="2688"/>
                  </a:lnTo>
                  <a:lnTo>
                    <a:pt x="752" y="2688"/>
                  </a:lnTo>
                  <a:lnTo>
                    <a:pt x="751" y="2687"/>
                  </a:lnTo>
                  <a:lnTo>
                    <a:pt x="750" y="2686"/>
                  </a:lnTo>
                  <a:lnTo>
                    <a:pt x="749" y="2683"/>
                  </a:lnTo>
                  <a:lnTo>
                    <a:pt x="749" y="2681"/>
                  </a:lnTo>
                  <a:lnTo>
                    <a:pt x="747" y="2679"/>
                  </a:lnTo>
                  <a:lnTo>
                    <a:pt x="746" y="2677"/>
                  </a:lnTo>
                  <a:lnTo>
                    <a:pt x="746" y="2675"/>
                  </a:lnTo>
                  <a:lnTo>
                    <a:pt x="746" y="2674"/>
                  </a:lnTo>
                  <a:lnTo>
                    <a:pt x="746" y="2673"/>
                  </a:lnTo>
                  <a:lnTo>
                    <a:pt x="743" y="2671"/>
                  </a:lnTo>
                  <a:lnTo>
                    <a:pt x="742" y="2670"/>
                  </a:lnTo>
                  <a:lnTo>
                    <a:pt x="741" y="2670"/>
                  </a:lnTo>
                  <a:lnTo>
                    <a:pt x="740" y="2670"/>
                  </a:lnTo>
                  <a:lnTo>
                    <a:pt x="739" y="2671"/>
                  </a:lnTo>
                  <a:lnTo>
                    <a:pt x="738" y="2672"/>
                  </a:lnTo>
                  <a:lnTo>
                    <a:pt x="737" y="2672"/>
                  </a:lnTo>
                  <a:lnTo>
                    <a:pt x="735" y="2673"/>
                  </a:lnTo>
                  <a:lnTo>
                    <a:pt x="735" y="2674"/>
                  </a:lnTo>
                  <a:lnTo>
                    <a:pt x="734" y="2674"/>
                  </a:lnTo>
                  <a:lnTo>
                    <a:pt x="734" y="2675"/>
                  </a:lnTo>
                  <a:lnTo>
                    <a:pt x="733" y="2678"/>
                  </a:lnTo>
                  <a:lnTo>
                    <a:pt x="732" y="2679"/>
                  </a:lnTo>
                  <a:lnTo>
                    <a:pt x="731" y="2680"/>
                  </a:lnTo>
                  <a:lnTo>
                    <a:pt x="730" y="2681"/>
                  </a:lnTo>
                  <a:lnTo>
                    <a:pt x="729" y="2682"/>
                  </a:lnTo>
                  <a:lnTo>
                    <a:pt x="726" y="2683"/>
                  </a:lnTo>
                  <a:lnTo>
                    <a:pt x="725" y="2683"/>
                  </a:lnTo>
                  <a:lnTo>
                    <a:pt x="724" y="2683"/>
                  </a:lnTo>
                  <a:lnTo>
                    <a:pt x="721" y="2681"/>
                  </a:lnTo>
                  <a:lnTo>
                    <a:pt x="720" y="2680"/>
                  </a:lnTo>
                  <a:lnTo>
                    <a:pt x="718" y="2679"/>
                  </a:lnTo>
                  <a:lnTo>
                    <a:pt x="717" y="2677"/>
                  </a:lnTo>
                  <a:lnTo>
                    <a:pt x="716" y="2674"/>
                  </a:lnTo>
                  <a:lnTo>
                    <a:pt x="715" y="2672"/>
                  </a:lnTo>
                  <a:lnTo>
                    <a:pt x="714" y="2667"/>
                  </a:lnTo>
                  <a:lnTo>
                    <a:pt x="713" y="2664"/>
                  </a:lnTo>
                  <a:lnTo>
                    <a:pt x="712" y="2661"/>
                  </a:lnTo>
                  <a:lnTo>
                    <a:pt x="711" y="2653"/>
                  </a:lnTo>
                  <a:lnTo>
                    <a:pt x="709" y="2648"/>
                  </a:lnTo>
                  <a:lnTo>
                    <a:pt x="709" y="2647"/>
                  </a:lnTo>
                  <a:lnTo>
                    <a:pt x="709" y="2646"/>
                  </a:lnTo>
                  <a:lnTo>
                    <a:pt x="708" y="2645"/>
                  </a:lnTo>
                  <a:lnTo>
                    <a:pt x="707" y="2644"/>
                  </a:lnTo>
                  <a:lnTo>
                    <a:pt x="706" y="2642"/>
                  </a:lnTo>
                  <a:lnTo>
                    <a:pt x="705" y="2642"/>
                  </a:lnTo>
                  <a:lnTo>
                    <a:pt x="704" y="2642"/>
                  </a:lnTo>
                  <a:lnTo>
                    <a:pt x="701" y="2644"/>
                  </a:lnTo>
                  <a:lnTo>
                    <a:pt x="700" y="2645"/>
                  </a:lnTo>
                  <a:lnTo>
                    <a:pt x="699" y="2646"/>
                  </a:lnTo>
                  <a:lnTo>
                    <a:pt x="698" y="2647"/>
                  </a:lnTo>
                  <a:lnTo>
                    <a:pt x="697" y="2648"/>
                  </a:lnTo>
                  <a:lnTo>
                    <a:pt x="696" y="2649"/>
                  </a:lnTo>
                  <a:lnTo>
                    <a:pt x="695" y="2650"/>
                  </a:lnTo>
                  <a:lnTo>
                    <a:pt x="694" y="2652"/>
                  </a:lnTo>
                  <a:lnTo>
                    <a:pt x="691" y="2653"/>
                  </a:lnTo>
                  <a:lnTo>
                    <a:pt x="691" y="2654"/>
                  </a:lnTo>
                  <a:lnTo>
                    <a:pt x="690" y="2654"/>
                  </a:lnTo>
                  <a:lnTo>
                    <a:pt x="689" y="2654"/>
                  </a:lnTo>
                  <a:lnTo>
                    <a:pt x="688" y="2654"/>
                  </a:lnTo>
                  <a:lnTo>
                    <a:pt x="686" y="2654"/>
                  </a:lnTo>
                  <a:lnTo>
                    <a:pt x="685" y="2654"/>
                  </a:lnTo>
                  <a:lnTo>
                    <a:pt x="683" y="2653"/>
                  </a:lnTo>
                  <a:lnTo>
                    <a:pt x="680" y="2652"/>
                  </a:lnTo>
                  <a:lnTo>
                    <a:pt x="675" y="2649"/>
                  </a:lnTo>
                  <a:lnTo>
                    <a:pt x="671" y="2647"/>
                  </a:lnTo>
                  <a:lnTo>
                    <a:pt x="670" y="2647"/>
                  </a:lnTo>
                  <a:lnTo>
                    <a:pt x="669" y="2647"/>
                  </a:lnTo>
                  <a:lnTo>
                    <a:pt x="668" y="2648"/>
                  </a:lnTo>
                  <a:lnTo>
                    <a:pt x="666" y="2650"/>
                  </a:lnTo>
                  <a:lnTo>
                    <a:pt x="666" y="2652"/>
                  </a:lnTo>
                  <a:lnTo>
                    <a:pt x="666" y="2653"/>
                  </a:lnTo>
                  <a:lnTo>
                    <a:pt x="666" y="2655"/>
                  </a:lnTo>
                  <a:lnTo>
                    <a:pt x="665" y="2656"/>
                  </a:lnTo>
                  <a:lnTo>
                    <a:pt x="664" y="2657"/>
                  </a:lnTo>
                  <a:lnTo>
                    <a:pt x="663" y="2658"/>
                  </a:lnTo>
                  <a:lnTo>
                    <a:pt x="662" y="2661"/>
                  </a:lnTo>
                  <a:lnTo>
                    <a:pt x="662" y="2662"/>
                  </a:lnTo>
                  <a:lnTo>
                    <a:pt x="661" y="2663"/>
                  </a:lnTo>
                  <a:lnTo>
                    <a:pt x="658" y="2665"/>
                  </a:lnTo>
                  <a:lnTo>
                    <a:pt x="657" y="2666"/>
                  </a:lnTo>
                  <a:lnTo>
                    <a:pt x="654" y="2667"/>
                  </a:lnTo>
                  <a:lnTo>
                    <a:pt x="652" y="2669"/>
                  </a:lnTo>
                  <a:lnTo>
                    <a:pt x="651" y="2670"/>
                  </a:lnTo>
                  <a:lnTo>
                    <a:pt x="649" y="2670"/>
                  </a:lnTo>
                  <a:lnTo>
                    <a:pt x="648" y="2670"/>
                  </a:lnTo>
                  <a:lnTo>
                    <a:pt x="647" y="2670"/>
                  </a:lnTo>
                  <a:lnTo>
                    <a:pt x="646" y="2670"/>
                  </a:lnTo>
                  <a:lnTo>
                    <a:pt x="645" y="2669"/>
                  </a:lnTo>
                  <a:lnTo>
                    <a:pt x="644" y="2669"/>
                  </a:lnTo>
                  <a:lnTo>
                    <a:pt x="643" y="2667"/>
                  </a:lnTo>
                  <a:lnTo>
                    <a:pt x="643" y="2666"/>
                  </a:lnTo>
                  <a:lnTo>
                    <a:pt x="642" y="2664"/>
                  </a:lnTo>
                  <a:lnTo>
                    <a:pt x="640" y="2662"/>
                  </a:lnTo>
                  <a:lnTo>
                    <a:pt x="639" y="2661"/>
                  </a:lnTo>
                  <a:lnTo>
                    <a:pt x="639" y="2659"/>
                  </a:lnTo>
                  <a:lnTo>
                    <a:pt x="639" y="2658"/>
                  </a:lnTo>
                  <a:lnTo>
                    <a:pt x="640" y="2657"/>
                  </a:lnTo>
                  <a:lnTo>
                    <a:pt x="640" y="2655"/>
                  </a:lnTo>
                  <a:lnTo>
                    <a:pt x="640" y="2654"/>
                  </a:lnTo>
                  <a:lnTo>
                    <a:pt x="640" y="2653"/>
                  </a:lnTo>
                  <a:lnTo>
                    <a:pt x="642" y="2652"/>
                  </a:lnTo>
                  <a:lnTo>
                    <a:pt x="643" y="2650"/>
                  </a:lnTo>
                  <a:lnTo>
                    <a:pt x="643" y="2649"/>
                  </a:lnTo>
                  <a:lnTo>
                    <a:pt x="643" y="2648"/>
                  </a:lnTo>
                  <a:lnTo>
                    <a:pt x="643" y="2647"/>
                  </a:lnTo>
                  <a:lnTo>
                    <a:pt x="643" y="2646"/>
                  </a:lnTo>
                  <a:lnTo>
                    <a:pt x="643" y="2645"/>
                  </a:lnTo>
                  <a:lnTo>
                    <a:pt x="643" y="2644"/>
                  </a:lnTo>
                  <a:lnTo>
                    <a:pt x="644" y="2644"/>
                  </a:lnTo>
                  <a:lnTo>
                    <a:pt x="644" y="2642"/>
                  </a:lnTo>
                  <a:lnTo>
                    <a:pt x="645" y="2642"/>
                  </a:lnTo>
                  <a:lnTo>
                    <a:pt x="646" y="2642"/>
                  </a:lnTo>
                  <a:lnTo>
                    <a:pt x="649" y="2642"/>
                  </a:lnTo>
                  <a:lnTo>
                    <a:pt x="651" y="2641"/>
                  </a:lnTo>
                  <a:lnTo>
                    <a:pt x="651" y="2640"/>
                  </a:lnTo>
                  <a:lnTo>
                    <a:pt x="652" y="2639"/>
                  </a:lnTo>
                  <a:lnTo>
                    <a:pt x="652" y="2637"/>
                  </a:lnTo>
                  <a:lnTo>
                    <a:pt x="652" y="2636"/>
                  </a:lnTo>
                  <a:lnTo>
                    <a:pt x="652" y="2630"/>
                  </a:lnTo>
                  <a:lnTo>
                    <a:pt x="652" y="2629"/>
                  </a:lnTo>
                  <a:lnTo>
                    <a:pt x="651" y="2628"/>
                  </a:lnTo>
                  <a:lnTo>
                    <a:pt x="651" y="2627"/>
                  </a:lnTo>
                  <a:lnTo>
                    <a:pt x="649" y="2625"/>
                  </a:lnTo>
                  <a:lnTo>
                    <a:pt x="649" y="2623"/>
                  </a:lnTo>
                  <a:lnTo>
                    <a:pt x="648" y="2622"/>
                  </a:lnTo>
                  <a:lnTo>
                    <a:pt x="647" y="2622"/>
                  </a:lnTo>
                  <a:lnTo>
                    <a:pt x="646" y="2621"/>
                  </a:lnTo>
                  <a:lnTo>
                    <a:pt x="645" y="2620"/>
                  </a:lnTo>
                  <a:lnTo>
                    <a:pt x="637" y="2612"/>
                  </a:lnTo>
                  <a:lnTo>
                    <a:pt x="630" y="2605"/>
                  </a:lnTo>
                  <a:lnTo>
                    <a:pt x="629" y="2604"/>
                  </a:lnTo>
                  <a:lnTo>
                    <a:pt x="627" y="2603"/>
                  </a:lnTo>
                  <a:lnTo>
                    <a:pt x="623" y="2602"/>
                  </a:lnTo>
                  <a:lnTo>
                    <a:pt x="622" y="2600"/>
                  </a:lnTo>
                  <a:lnTo>
                    <a:pt x="621" y="2600"/>
                  </a:lnTo>
                  <a:lnTo>
                    <a:pt x="619" y="2599"/>
                  </a:lnTo>
                  <a:lnTo>
                    <a:pt x="617" y="2599"/>
                  </a:lnTo>
                  <a:lnTo>
                    <a:pt x="617" y="2598"/>
                  </a:lnTo>
                  <a:lnTo>
                    <a:pt x="616" y="2598"/>
                  </a:lnTo>
                  <a:lnTo>
                    <a:pt x="614" y="2597"/>
                  </a:lnTo>
                  <a:lnTo>
                    <a:pt x="612" y="2596"/>
                  </a:lnTo>
                  <a:lnTo>
                    <a:pt x="611" y="2594"/>
                  </a:lnTo>
                  <a:lnTo>
                    <a:pt x="609" y="2592"/>
                  </a:lnTo>
                  <a:lnTo>
                    <a:pt x="606" y="2590"/>
                  </a:lnTo>
                  <a:lnTo>
                    <a:pt x="603" y="2586"/>
                  </a:lnTo>
                  <a:lnTo>
                    <a:pt x="602" y="2585"/>
                  </a:lnTo>
                  <a:lnTo>
                    <a:pt x="601" y="2583"/>
                  </a:lnTo>
                  <a:lnTo>
                    <a:pt x="600" y="2582"/>
                  </a:lnTo>
                  <a:lnTo>
                    <a:pt x="599" y="2580"/>
                  </a:lnTo>
                  <a:lnTo>
                    <a:pt x="597" y="2579"/>
                  </a:lnTo>
                  <a:lnTo>
                    <a:pt x="596" y="2575"/>
                  </a:lnTo>
                  <a:lnTo>
                    <a:pt x="595" y="2572"/>
                  </a:lnTo>
                  <a:lnTo>
                    <a:pt x="594" y="2571"/>
                  </a:lnTo>
                  <a:lnTo>
                    <a:pt x="593" y="2570"/>
                  </a:lnTo>
                  <a:lnTo>
                    <a:pt x="592" y="2569"/>
                  </a:lnTo>
                  <a:lnTo>
                    <a:pt x="591" y="2567"/>
                  </a:lnTo>
                  <a:lnTo>
                    <a:pt x="591" y="2566"/>
                  </a:lnTo>
                  <a:lnTo>
                    <a:pt x="589" y="2566"/>
                  </a:lnTo>
                  <a:lnTo>
                    <a:pt x="587" y="2565"/>
                  </a:lnTo>
                  <a:lnTo>
                    <a:pt x="584" y="2564"/>
                  </a:lnTo>
                  <a:lnTo>
                    <a:pt x="582" y="2565"/>
                  </a:lnTo>
                  <a:lnTo>
                    <a:pt x="576" y="2565"/>
                  </a:lnTo>
                  <a:lnTo>
                    <a:pt x="575" y="2565"/>
                  </a:lnTo>
                  <a:lnTo>
                    <a:pt x="568" y="2565"/>
                  </a:lnTo>
                  <a:lnTo>
                    <a:pt x="565" y="2565"/>
                  </a:lnTo>
                  <a:lnTo>
                    <a:pt x="560" y="2565"/>
                  </a:lnTo>
                  <a:lnTo>
                    <a:pt x="556" y="2565"/>
                  </a:lnTo>
                  <a:lnTo>
                    <a:pt x="554" y="2565"/>
                  </a:lnTo>
                  <a:lnTo>
                    <a:pt x="553" y="2564"/>
                  </a:lnTo>
                  <a:lnTo>
                    <a:pt x="551" y="2562"/>
                  </a:lnTo>
                  <a:lnTo>
                    <a:pt x="552" y="2557"/>
                  </a:lnTo>
                  <a:lnTo>
                    <a:pt x="551" y="2556"/>
                  </a:lnTo>
                  <a:lnTo>
                    <a:pt x="550" y="2554"/>
                  </a:lnTo>
                  <a:lnTo>
                    <a:pt x="548" y="2552"/>
                  </a:lnTo>
                  <a:lnTo>
                    <a:pt x="544" y="2550"/>
                  </a:lnTo>
                  <a:lnTo>
                    <a:pt x="540" y="2550"/>
                  </a:lnTo>
                  <a:lnTo>
                    <a:pt x="539" y="2550"/>
                  </a:lnTo>
                  <a:lnTo>
                    <a:pt x="536" y="2548"/>
                  </a:lnTo>
                  <a:lnTo>
                    <a:pt x="535" y="2547"/>
                  </a:lnTo>
                  <a:lnTo>
                    <a:pt x="534" y="2542"/>
                  </a:lnTo>
                  <a:lnTo>
                    <a:pt x="533" y="2540"/>
                  </a:lnTo>
                  <a:lnTo>
                    <a:pt x="528" y="2527"/>
                  </a:lnTo>
                  <a:lnTo>
                    <a:pt x="522" y="2508"/>
                  </a:lnTo>
                  <a:lnTo>
                    <a:pt x="519" y="2498"/>
                  </a:lnTo>
                  <a:lnTo>
                    <a:pt x="517" y="2495"/>
                  </a:lnTo>
                  <a:lnTo>
                    <a:pt x="517" y="2490"/>
                  </a:lnTo>
                  <a:lnTo>
                    <a:pt x="518" y="2485"/>
                  </a:lnTo>
                  <a:lnTo>
                    <a:pt x="518" y="2483"/>
                  </a:lnTo>
                  <a:lnTo>
                    <a:pt x="519" y="2478"/>
                  </a:lnTo>
                  <a:lnTo>
                    <a:pt x="523" y="2468"/>
                  </a:lnTo>
                  <a:lnTo>
                    <a:pt x="523" y="2465"/>
                  </a:lnTo>
                  <a:lnTo>
                    <a:pt x="524" y="2463"/>
                  </a:lnTo>
                  <a:lnTo>
                    <a:pt x="524" y="2461"/>
                  </a:lnTo>
                  <a:lnTo>
                    <a:pt x="522" y="2460"/>
                  </a:lnTo>
                  <a:lnTo>
                    <a:pt x="520" y="2458"/>
                  </a:lnTo>
                  <a:lnTo>
                    <a:pt x="518" y="2461"/>
                  </a:lnTo>
                  <a:lnTo>
                    <a:pt x="517" y="2463"/>
                  </a:lnTo>
                  <a:lnTo>
                    <a:pt x="515" y="2464"/>
                  </a:lnTo>
                  <a:lnTo>
                    <a:pt x="509" y="2463"/>
                  </a:lnTo>
                  <a:lnTo>
                    <a:pt x="507" y="2462"/>
                  </a:lnTo>
                  <a:lnTo>
                    <a:pt x="506" y="2458"/>
                  </a:lnTo>
                  <a:lnTo>
                    <a:pt x="498" y="2445"/>
                  </a:lnTo>
                  <a:lnTo>
                    <a:pt x="492" y="2438"/>
                  </a:lnTo>
                  <a:lnTo>
                    <a:pt x="491" y="2436"/>
                  </a:lnTo>
                  <a:lnTo>
                    <a:pt x="490" y="2436"/>
                  </a:lnTo>
                  <a:lnTo>
                    <a:pt x="490" y="2435"/>
                  </a:lnTo>
                  <a:lnTo>
                    <a:pt x="489" y="2433"/>
                  </a:lnTo>
                  <a:lnTo>
                    <a:pt x="488" y="2432"/>
                  </a:lnTo>
                  <a:lnTo>
                    <a:pt x="487" y="2430"/>
                  </a:lnTo>
                  <a:lnTo>
                    <a:pt x="484" y="2428"/>
                  </a:lnTo>
                  <a:lnTo>
                    <a:pt x="483" y="2427"/>
                  </a:lnTo>
                  <a:lnTo>
                    <a:pt x="482" y="2427"/>
                  </a:lnTo>
                  <a:lnTo>
                    <a:pt x="481" y="2426"/>
                  </a:lnTo>
                  <a:lnTo>
                    <a:pt x="480" y="2426"/>
                  </a:lnTo>
                  <a:lnTo>
                    <a:pt x="479" y="2426"/>
                  </a:lnTo>
                  <a:lnTo>
                    <a:pt x="478" y="2424"/>
                  </a:lnTo>
                  <a:lnTo>
                    <a:pt x="474" y="2426"/>
                  </a:lnTo>
                  <a:lnTo>
                    <a:pt x="473" y="2426"/>
                  </a:lnTo>
                  <a:lnTo>
                    <a:pt x="472" y="2424"/>
                  </a:lnTo>
                  <a:lnTo>
                    <a:pt x="471" y="2424"/>
                  </a:lnTo>
                  <a:lnTo>
                    <a:pt x="471" y="2423"/>
                  </a:lnTo>
                  <a:lnTo>
                    <a:pt x="470" y="2422"/>
                  </a:lnTo>
                  <a:lnTo>
                    <a:pt x="470" y="2421"/>
                  </a:lnTo>
                  <a:lnTo>
                    <a:pt x="470" y="2420"/>
                  </a:lnTo>
                  <a:lnTo>
                    <a:pt x="468" y="2418"/>
                  </a:lnTo>
                  <a:lnTo>
                    <a:pt x="468" y="2414"/>
                  </a:lnTo>
                  <a:lnTo>
                    <a:pt x="467" y="2413"/>
                  </a:lnTo>
                  <a:lnTo>
                    <a:pt x="466" y="2412"/>
                  </a:lnTo>
                  <a:lnTo>
                    <a:pt x="466" y="2411"/>
                  </a:lnTo>
                  <a:lnTo>
                    <a:pt x="465" y="2411"/>
                  </a:lnTo>
                  <a:lnTo>
                    <a:pt x="463" y="2411"/>
                  </a:lnTo>
                  <a:lnTo>
                    <a:pt x="462" y="2411"/>
                  </a:lnTo>
                  <a:lnTo>
                    <a:pt x="461" y="2411"/>
                  </a:lnTo>
                  <a:lnTo>
                    <a:pt x="459" y="2412"/>
                  </a:lnTo>
                  <a:lnTo>
                    <a:pt x="458" y="2412"/>
                  </a:lnTo>
                  <a:lnTo>
                    <a:pt x="456" y="2415"/>
                  </a:lnTo>
                  <a:lnTo>
                    <a:pt x="455" y="2416"/>
                  </a:lnTo>
                  <a:lnTo>
                    <a:pt x="454" y="2416"/>
                  </a:lnTo>
                  <a:lnTo>
                    <a:pt x="453" y="2416"/>
                  </a:lnTo>
                  <a:lnTo>
                    <a:pt x="451" y="2418"/>
                  </a:lnTo>
                  <a:lnTo>
                    <a:pt x="450" y="2418"/>
                  </a:lnTo>
                  <a:lnTo>
                    <a:pt x="450" y="2416"/>
                  </a:lnTo>
                  <a:lnTo>
                    <a:pt x="449" y="2416"/>
                  </a:lnTo>
                  <a:lnTo>
                    <a:pt x="449" y="2415"/>
                  </a:lnTo>
                  <a:lnTo>
                    <a:pt x="449" y="2414"/>
                  </a:lnTo>
                  <a:lnTo>
                    <a:pt x="449" y="2413"/>
                  </a:lnTo>
                  <a:lnTo>
                    <a:pt x="451" y="2410"/>
                  </a:lnTo>
                  <a:lnTo>
                    <a:pt x="455" y="2405"/>
                  </a:lnTo>
                  <a:lnTo>
                    <a:pt x="457" y="2403"/>
                  </a:lnTo>
                  <a:lnTo>
                    <a:pt x="458" y="2399"/>
                  </a:lnTo>
                  <a:lnTo>
                    <a:pt x="459" y="2397"/>
                  </a:lnTo>
                  <a:lnTo>
                    <a:pt x="459" y="2394"/>
                  </a:lnTo>
                  <a:lnTo>
                    <a:pt x="459" y="2391"/>
                  </a:lnTo>
                  <a:lnTo>
                    <a:pt x="459" y="2389"/>
                  </a:lnTo>
                  <a:lnTo>
                    <a:pt x="458" y="2388"/>
                  </a:lnTo>
                  <a:lnTo>
                    <a:pt x="457" y="2388"/>
                  </a:lnTo>
                  <a:lnTo>
                    <a:pt x="456" y="2387"/>
                  </a:lnTo>
                  <a:lnTo>
                    <a:pt x="455" y="2386"/>
                  </a:lnTo>
                  <a:lnTo>
                    <a:pt x="454" y="2386"/>
                  </a:lnTo>
                  <a:lnTo>
                    <a:pt x="450" y="2385"/>
                  </a:lnTo>
                  <a:lnTo>
                    <a:pt x="448" y="2385"/>
                  </a:lnTo>
                  <a:lnTo>
                    <a:pt x="447" y="2383"/>
                  </a:lnTo>
                  <a:lnTo>
                    <a:pt x="445" y="2383"/>
                  </a:lnTo>
                  <a:lnTo>
                    <a:pt x="445" y="2382"/>
                  </a:lnTo>
                  <a:lnTo>
                    <a:pt x="444" y="2381"/>
                  </a:lnTo>
                  <a:lnTo>
                    <a:pt x="444" y="2379"/>
                  </a:lnTo>
                  <a:lnTo>
                    <a:pt x="444" y="2378"/>
                  </a:lnTo>
                  <a:lnTo>
                    <a:pt x="442" y="2376"/>
                  </a:lnTo>
                  <a:lnTo>
                    <a:pt x="444" y="2373"/>
                  </a:lnTo>
                  <a:lnTo>
                    <a:pt x="448" y="2365"/>
                  </a:lnTo>
                  <a:lnTo>
                    <a:pt x="448" y="2362"/>
                  </a:lnTo>
                  <a:lnTo>
                    <a:pt x="448" y="2360"/>
                  </a:lnTo>
                  <a:lnTo>
                    <a:pt x="448" y="2359"/>
                  </a:lnTo>
                  <a:lnTo>
                    <a:pt x="447" y="2356"/>
                  </a:lnTo>
                  <a:lnTo>
                    <a:pt x="446" y="2353"/>
                  </a:lnTo>
                  <a:lnTo>
                    <a:pt x="442" y="2348"/>
                  </a:lnTo>
                  <a:lnTo>
                    <a:pt x="438" y="2341"/>
                  </a:lnTo>
                  <a:lnTo>
                    <a:pt x="435" y="2335"/>
                  </a:lnTo>
                  <a:lnTo>
                    <a:pt x="433" y="2329"/>
                  </a:lnTo>
                  <a:lnTo>
                    <a:pt x="433" y="2321"/>
                  </a:lnTo>
                  <a:lnTo>
                    <a:pt x="433" y="2320"/>
                  </a:lnTo>
                  <a:lnTo>
                    <a:pt x="432" y="2318"/>
                  </a:lnTo>
                  <a:lnTo>
                    <a:pt x="432" y="2316"/>
                  </a:lnTo>
                  <a:lnTo>
                    <a:pt x="430" y="2314"/>
                  </a:lnTo>
                  <a:lnTo>
                    <a:pt x="427" y="2312"/>
                  </a:lnTo>
                  <a:lnTo>
                    <a:pt x="423" y="2310"/>
                  </a:lnTo>
                  <a:lnTo>
                    <a:pt x="422" y="2307"/>
                  </a:lnTo>
                  <a:lnTo>
                    <a:pt x="421" y="2307"/>
                  </a:lnTo>
                  <a:lnTo>
                    <a:pt x="420" y="2306"/>
                  </a:lnTo>
                  <a:lnTo>
                    <a:pt x="419" y="2306"/>
                  </a:lnTo>
                  <a:lnTo>
                    <a:pt x="418" y="2306"/>
                  </a:lnTo>
                  <a:lnTo>
                    <a:pt x="416" y="2306"/>
                  </a:lnTo>
                  <a:lnTo>
                    <a:pt x="414" y="2306"/>
                  </a:lnTo>
                  <a:lnTo>
                    <a:pt x="413" y="2307"/>
                  </a:lnTo>
                  <a:lnTo>
                    <a:pt x="412" y="2307"/>
                  </a:lnTo>
                  <a:lnTo>
                    <a:pt x="411" y="2307"/>
                  </a:lnTo>
                  <a:lnTo>
                    <a:pt x="410" y="2307"/>
                  </a:lnTo>
                  <a:lnTo>
                    <a:pt x="409" y="2307"/>
                  </a:lnTo>
                  <a:lnTo>
                    <a:pt x="407" y="2307"/>
                  </a:lnTo>
                  <a:lnTo>
                    <a:pt x="404" y="2306"/>
                  </a:lnTo>
                  <a:lnTo>
                    <a:pt x="398" y="2304"/>
                  </a:lnTo>
                  <a:lnTo>
                    <a:pt x="396" y="2302"/>
                  </a:lnTo>
                  <a:lnTo>
                    <a:pt x="394" y="2298"/>
                  </a:lnTo>
                  <a:lnTo>
                    <a:pt x="394" y="2296"/>
                  </a:lnTo>
                  <a:lnTo>
                    <a:pt x="388" y="2291"/>
                  </a:lnTo>
                  <a:lnTo>
                    <a:pt x="384" y="2291"/>
                  </a:lnTo>
                  <a:lnTo>
                    <a:pt x="381" y="2295"/>
                  </a:lnTo>
                  <a:lnTo>
                    <a:pt x="378" y="2297"/>
                  </a:lnTo>
                  <a:lnTo>
                    <a:pt x="375" y="2297"/>
                  </a:lnTo>
                  <a:lnTo>
                    <a:pt x="368" y="2296"/>
                  </a:lnTo>
                  <a:lnTo>
                    <a:pt x="353" y="2288"/>
                  </a:lnTo>
                  <a:lnTo>
                    <a:pt x="346" y="2284"/>
                  </a:lnTo>
                  <a:lnTo>
                    <a:pt x="341" y="2281"/>
                  </a:lnTo>
                  <a:lnTo>
                    <a:pt x="338" y="2279"/>
                  </a:lnTo>
                  <a:lnTo>
                    <a:pt x="337" y="2279"/>
                  </a:lnTo>
                  <a:lnTo>
                    <a:pt x="336" y="2278"/>
                  </a:lnTo>
                  <a:lnTo>
                    <a:pt x="334" y="2274"/>
                  </a:lnTo>
                  <a:lnTo>
                    <a:pt x="333" y="2273"/>
                  </a:lnTo>
                  <a:lnTo>
                    <a:pt x="327" y="2272"/>
                  </a:lnTo>
                  <a:lnTo>
                    <a:pt x="323" y="2272"/>
                  </a:lnTo>
                  <a:lnTo>
                    <a:pt x="319" y="2273"/>
                  </a:lnTo>
                  <a:lnTo>
                    <a:pt x="316" y="2271"/>
                  </a:lnTo>
                  <a:lnTo>
                    <a:pt x="313" y="2269"/>
                  </a:lnTo>
                  <a:lnTo>
                    <a:pt x="313" y="2265"/>
                  </a:lnTo>
                  <a:lnTo>
                    <a:pt x="312" y="2263"/>
                  </a:lnTo>
                  <a:lnTo>
                    <a:pt x="311" y="2262"/>
                  </a:lnTo>
                  <a:lnTo>
                    <a:pt x="309" y="2261"/>
                  </a:lnTo>
                  <a:lnTo>
                    <a:pt x="308" y="2261"/>
                  </a:lnTo>
                  <a:lnTo>
                    <a:pt x="306" y="2262"/>
                  </a:lnTo>
                  <a:lnTo>
                    <a:pt x="304" y="2263"/>
                  </a:lnTo>
                  <a:lnTo>
                    <a:pt x="301" y="2268"/>
                  </a:lnTo>
                  <a:lnTo>
                    <a:pt x="300" y="2270"/>
                  </a:lnTo>
                  <a:lnTo>
                    <a:pt x="300" y="2272"/>
                  </a:lnTo>
                  <a:lnTo>
                    <a:pt x="300" y="2274"/>
                  </a:lnTo>
                  <a:lnTo>
                    <a:pt x="298" y="2277"/>
                  </a:lnTo>
                  <a:lnTo>
                    <a:pt x="295" y="2278"/>
                  </a:lnTo>
                  <a:lnTo>
                    <a:pt x="293" y="2279"/>
                  </a:lnTo>
                  <a:lnTo>
                    <a:pt x="292" y="2281"/>
                  </a:lnTo>
                  <a:lnTo>
                    <a:pt x="290" y="2284"/>
                  </a:lnTo>
                  <a:lnTo>
                    <a:pt x="289" y="2284"/>
                  </a:lnTo>
                  <a:lnTo>
                    <a:pt x="289" y="2285"/>
                  </a:lnTo>
                  <a:lnTo>
                    <a:pt x="287" y="2285"/>
                  </a:lnTo>
                  <a:lnTo>
                    <a:pt x="286" y="2285"/>
                  </a:lnTo>
                  <a:lnTo>
                    <a:pt x="285" y="2285"/>
                  </a:lnTo>
                  <a:lnTo>
                    <a:pt x="284" y="2285"/>
                  </a:lnTo>
                  <a:lnTo>
                    <a:pt x="283" y="2284"/>
                  </a:lnTo>
                  <a:lnTo>
                    <a:pt x="277" y="2284"/>
                  </a:lnTo>
                  <a:lnTo>
                    <a:pt x="273" y="2281"/>
                  </a:lnTo>
                  <a:lnTo>
                    <a:pt x="269" y="2279"/>
                  </a:lnTo>
                  <a:lnTo>
                    <a:pt x="267" y="2278"/>
                  </a:lnTo>
                  <a:lnTo>
                    <a:pt x="266" y="2278"/>
                  </a:lnTo>
                  <a:lnTo>
                    <a:pt x="261" y="2279"/>
                  </a:lnTo>
                  <a:lnTo>
                    <a:pt x="260" y="2278"/>
                  </a:lnTo>
                  <a:lnTo>
                    <a:pt x="256" y="2278"/>
                  </a:lnTo>
                  <a:lnTo>
                    <a:pt x="252" y="2281"/>
                  </a:lnTo>
                  <a:lnTo>
                    <a:pt x="251" y="2287"/>
                  </a:lnTo>
                  <a:lnTo>
                    <a:pt x="250" y="2288"/>
                  </a:lnTo>
                  <a:lnTo>
                    <a:pt x="249" y="2289"/>
                  </a:lnTo>
                  <a:lnTo>
                    <a:pt x="248" y="2289"/>
                  </a:lnTo>
                  <a:lnTo>
                    <a:pt x="240" y="2287"/>
                  </a:lnTo>
                  <a:lnTo>
                    <a:pt x="234" y="2286"/>
                  </a:lnTo>
                  <a:lnTo>
                    <a:pt x="230" y="2284"/>
                  </a:lnTo>
                  <a:lnTo>
                    <a:pt x="228" y="2284"/>
                  </a:lnTo>
                  <a:lnTo>
                    <a:pt x="225" y="2282"/>
                  </a:lnTo>
                  <a:lnTo>
                    <a:pt x="220" y="2280"/>
                  </a:lnTo>
                  <a:lnTo>
                    <a:pt x="217" y="2278"/>
                  </a:lnTo>
                  <a:lnTo>
                    <a:pt x="214" y="2274"/>
                  </a:lnTo>
                  <a:lnTo>
                    <a:pt x="212" y="2272"/>
                  </a:lnTo>
                  <a:lnTo>
                    <a:pt x="207" y="2270"/>
                  </a:lnTo>
                  <a:lnTo>
                    <a:pt x="206" y="2270"/>
                  </a:lnTo>
                  <a:lnTo>
                    <a:pt x="204" y="2269"/>
                  </a:lnTo>
                  <a:lnTo>
                    <a:pt x="203" y="2269"/>
                  </a:lnTo>
                  <a:lnTo>
                    <a:pt x="199" y="2267"/>
                  </a:lnTo>
                  <a:lnTo>
                    <a:pt x="197" y="2265"/>
                  </a:lnTo>
                  <a:lnTo>
                    <a:pt x="194" y="2263"/>
                  </a:lnTo>
                  <a:lnTo>
                    <a:pt x="189" y="2257"/>
                  </a:lnTo>
                  <a:lnTo>
                    <a:pt x="186" y="2255"/>
                  </a:lnTo>
                  <a:lnTo>
                    <a:pt x="183" y="2254"/>
                  </a:lnTo>
                  <a:lnTo>
                    <a:pt x="178" y="2251"/>
                  </a:lnTo>
                  <a:lnTo>
                    <a:pt x="173" y="2251"/>
                  </a:lnTo>
                  <a:lnTo>
                    <a:pt x="172" y="2251"/>
                  </a:lnTo>
                  <a:lnTo>
                    <a:pt x="169" y="2252"/>
                  </a:lnTo>
                  <a:lnTo>
                    <a:pt x="166" y="2251"/>
                  </a:lnTo>
                  <a:lnTo>
                    <a:pt x="161" y="2248"/>
                  </a:lnTo>
                  <a:lnTo>
                    <a:pt x="153" y="2238"/>
                  </a:lnTo>
                  <a:lnTo>
                    <a:pt x="151" y="2236"/>
                  </a:lnTo>
                  <a:lnTo>
                    <a:pt x="148" y="2235"/>
                  </a:lnTo>
                  <a:lnTo>
                    <a:pt x="144" y="2234"/>
                  </a:lnTo>
                  <a:lnTo>
                    <a:pt x="143" y="2234"/>
                  </a:lnTo>
                  <a:lnTo>
                    <a:pt x="142" y="2234"/>
                  </a:lnTo>
                  <a:lnTo>
                    <a:pt x="140" y="2232"/>
                  </a:lnTo>
                  <a:lnTo>
                    <a:pt x="139" y="2231"/>
                  </a:lnTo>
                  <a:lnTo>
                    <a:pt x="138" y="2230"/>
                  </a:lnTo>
                  <a:lnTo>
                    <a:pt x="137" y="2229"/>
                  </a:lnTo>
                  <a:lnTo>
                    <a:pt x="137" y="2228"/>
                  </a:lnTo>
                  <a:lnTo>
                    <a:pt x="137" y="2226"/>
                  </a:lnTo>
                  <a:lnTo>
                    <a:pt x="139" y="2224"/>
                  </a:lnTo>
                  <a:lnTo>
                    <a:pt x="140" y="2224"/>
                  </a:lnTo>
                  <a:lnTo>
                    <a:pt x="142" y="2223"/>
                  </a:lnTo>
                  <a:lnTo>
                    <a:pt x="143" y="2223"/>
                  </a:lnTo>
                  <a:lnTo>
                    <a:pt x="144" y="2224"/>
                  </a:lnTo>
                  <a:lnTo>
                    <a:pt x="145" y="2226"/>
                  </a:lnTo>
                  <a:lnTo>
                    <a:pt x="148" y="2226"/>
                  </a:lnTo>
                  <a:lnTo>
                    <a:pt x="152" y="2224"/>
                  </a:lnTo>
                  <a:lnTo>
                    <a:pt x="153" y="2223"/>
                  </a:lnTo>
                  <a:lnTo>
                    <a:pt x="155" y="2222"/>
                  </a:lnTo>
                  <a:lnTo>
                    <a:pt x="159" y="2221"/>
                  </a:lnTo>
                  <a:lnTo>
                    <a:pt x="162" y="2221"/>
                  </a:lnTo>
                  <a:lnTo>
                    <a:pt x="165" y="2219"/>
                  </a:lnTo>
                  <a:lnTo>
                    <a:pt x="166" y="2218"/>
                  </a:lnTo>
                  <a:lnTo>
                    <a:pt x="166" y="2217"/>
                  </a:lnTo>
                  <a:lnTo>
                    <a:pt x="166" y="2215"/>
                  </a:lnTo>
                  <a:lnTo>
                    <a:pt x="168" y="2214"/>
                  </a:lnTo>
                  <a:lnTo>
                    <a:pt x="168" y="2212"/>
                  </a:lnTo>
                  <a:lnTo>
                    <a:pt x="163" y="2209"/>
                  </a:lnTo>
                  <a:lnTo>
                    <a:pt x="160" y="2206"/>
                  </a:lnTo>
                  <a:lnTo>
                    <a:pt x="152" y="2207"/>
                  </a:lnTo>
                  <a:lnTo>
                    <a:pt x="147" y="2207"/>
                  </a:lnTo>
                  <a:lnTo>
                    <a:pt x="145" y="2207"/>
                  </a:lnTo>
                  <a:lnTo>
                    <a:pt x="142" y="2210"/>
                  </a:lnTo>
                  <a:lnTo>
                    <a:pt x="137" y="2209"/>
                  </a:lnTo>
                  <a:lnTo>
                    <a:pt x="135" y="2207"/>
                  </a:lnTo>
                  <a:lnTo>
                    <a:pt x="134" y="2206"/>
                  </a:lnTo>
                  <a:lnTo>
                    <a:pt x="132" y="2205"/>
                  </a:lnTo>
                  <a:lnTo>
                    <a:pt x="134" y="2202"/>
                  </a:lnTo>
                  <a:lnTo>
                    <a:pt x="134" y="2198"/>
                  </a:lnTo>
                  <a:lnTo>
                    <a:pt x="132" y="2196"/>
                  </a:lnTo>
                  <a:lnTo>
                    <a:pt x="131" y="2194"/>
                  </a:lnTo>
                  <a:lnTo>
                    <a:pt x="130" y="2193"/>
                  </a:lnTo>
                  <a:lnTo>
                    <a:pt x="129" y="2193"/>
                  </a:lnTo>
                  <a:lnTo>
                    <a:pt x="128" y="2192"/>
                  </a:lnTo>
                  <a:lnTo>
                    <a:pt x="127" y="2189"/>
                  </a:lnTo>
                  <a:lnTo>
                    <a:pt x="127" y="2188"/>
                  </a:lnTo>
                  <a:lnTo>
                    <a:pt x="128" y="2186"/>
                  </a:lnTo>
                  <a:lnTo>
                    <a:pt x="128" y="2184"/>
                  </a:lnTo>
                  <a:lnTo>
                    <a:pt x="129" y="2182"/>
                  </a:lnTo>
                  <a:lnTo>
                    <a:pt x="129" y="2181"/>
                  </a:lnTo>
                  <a:lnTo>
                    <a:pt x="129" y="2180"/>
                  </a:lnTo>
                  <a:lnTo>
                    <a:pt x="128" y="2178"/>
                  </a:lnTo>
                  <a:lnTo>
                    <a:pt x="125" y="2176"/>
                  </a:lnTo>
                  <a:lnTo>
                    <a:pt x="122" y="2175"/>
                  </a:lnTo>
                  <a:lnTo>
                    <a:pt x="121" y="2175"/>
                  </a:lnTo>
                  <a:lnTo>
                    <a:pt x="120" y="2175"/>
                  </a:lnTo>
                  <a:lnTo>
                    <a:pt x="119" y="2176"/>
                  </a:lnTo>
                  <a:lnTo>
                    <a:pt x="118" y="2176"/>
                  </a:lnTo>
                  <a:lnTo>
                    <a:pt x="117" y="2177"/>
                  </a:lnTo>
                  <a:lnTo>
                    <a:pt x="114" y="2179"/>
                  </a:lnTo>
                  <a:lnTo>
                    <a:pt x="113" y="2180"/>
                  </a:lnTo>
                  <a:lnTo>
                    <a:pt x="111" y="2181"/>
                  </a:lnTo>
                  <a:lnTo>
                    <a:pt x="109" y="2182"/>
                  </a:lnTo>
                  <a:lnTo>
                    <a:pt x="108" y="2184"/>
                  </a:lnTo>
                  <a:lnTo>
                    <a:pt x="106" y="2184"/>
                  </a:lnTo>
                  <a:lnTo>
                    <a:pt x="102" y="2184"/>
                  </a:lnTo>
                  <a:lnTo>
                    <a:pt x="100" y="2182"/>
                  </a:lnTo>
                  <a:lnTo>
                    <a:pt x="99" y="2181"/>
                  </a:lnTo>
                  <a:lnTo>
                    <a:pt x="97" y="2181"/>
                  </a:lnTo>
                  <a:lnTo>
                    <a:pt x="96" y="2180"/>
                  </a:lnTo>
                  <a:lnTo>
                    <a:pt x="95" y="2180"/>
                  </a:lnTo>
                  <a:lnTo>
                    <a:pt x="93" y="2178"/>
                  </a:lnTo>
                  <a:lnTo>
                    <a:pt x="92" y="2177"/>
                  </a:lnTo>
                  <a:lnTo>
                    <a:pt x="92" y="2175"/>
                  </a:lnTo>
                  <a:lnTo>
                    <a:pt x="92" y="2172"/>
                  </a:lnTo>
                  <a:lnTo>
                    <a:pt x="93" y="2171"/>
                  </a:lnTo>
                  <a:lnTo>
                    <a:pt x="93" y="2169"/>
                  </a:lnTo>
                  <a:lnTo>
                    <a:pt x="95" y="2167"/>
                  </a:lnTo>
                  <a:lnTo>
                    <a:pt x="97" y="2167"/>
                  </a:lnTo>
                  <a:lnTo>
                    <a:pt x="100" y="2164"/>
                  </a:lnTo>
                  <a:lnTo>
                    <a:pt x="100" y="2163"/>
                  </a:lnTo>
                  <a:lnTo>
                    <a:pt x="100" y="2162"/>
                  </a:lnTo>
                  <a:lnTo>
                    <a:pt x="99" y="2161"/>
                  </a:lnTo>
                  <a:lnTo>
                    <a:pt x="97" y="2160"/>
                  </a:lnTo>
                  <a:lnTo>
                    <a:pt x="94" y="2157"/>
                  </a:lnTo>
                  <a:lnTo>
                    <a:pt x="87" y="2153"/>
                  </a:lnTo>
                  <a:lnTo>
                    <a:pt x="85" y="2152"/>
                  </a:lnTo>
                  <a:lnTo>
                    <a:pt x="83" y="2152"/>
                  </a:lnTo>
                  <a:lnTo>
                    <a:pt x="82" y="2152"/>
                  </a:lnTo>
                  <a:lnTo>
                    <a:pt x="78" y="2153"/>
                  </a:lnTo>
                  <a:lnTo>
                    <a:pt x="77" y="2154"/>
                  </a:lnTo>
                  <a:lnTo>
                    <a:pt x="76" y="2154"/>
                  </a:lnTo>
                  <a:lnTo>
                    <a:pt x="75" y="2154"/>
                  </a:lnTo>
                  <a:lnTo>
                    <a:pt x="74" y="2153"/>
                  </a:lnTo>
                  <a:lnTo>
                    <a:pt x="73" y="2153"/>
                  </a:lnTo>
                  <a:lnTo>
                    <a:pt x="71" y="2153"/>
                  </a:lnTo>
                  <a:lnTo>
                    <a:pt x="70" y="2153"/>
                  </a:lnTo>
                  <a:lnTo>
                    <a:pt x="69" y="2152"/>
                  </a:lnTo>
                  <a:lnTo>
                    <a:pt x="68" y="2152"/>
                  </a:lnTo>
                  <a:lnTo>
                    <a:pt x="66" y="2153"/>
                  </a:lnTo>
                  <a:lnTo>
                    <a:pt x="63" y="2154"/>
                  </a:lnTo>
                  <a:lnTo>
                    <a:pt x="61" y="2155"/>
                  </a:lnTo>
                  <a:lnTo>
                    <a:pt x="59" y="2157"/>
                  </a:lnTo>
                  <a:lnTo>
                    <a:pt x="58" y="2160"/>
                  </a:lnTo>
                  <a:lnTo>
                    <a:pt x="56" y="2162"/>
                  </a:lnTo>
                  <a:lnTo>
                    <a:pt x="51" y="2165"/>
                  </a:lnTo>
                  <a:lnTo>
                    <a:pt x="49" y="2168"/>
                  </a:lnTo>
                  <a:lnTo>
                    <a:pt x="47" y="2170"/>
                  </a:lnTo>
                  <a:lnTo>
                    <a:pt x="45" y="2170"/>
                  </a:lnTo>
                  <a:lnTo>
                    <a:pt x="44" y="2171"/>
                  </a:lnTo>
                  <a:lnTo>
                    <a:pt x="40" y="2172"/>
                  </a:lnTo>
                  <a:lnTo>
                    <a:pt x="39" y="2172"/>
                  </a:lnTo>
                  <a:lnTo>
                    <a:pt x="36" y="2172"/>
                  </a:lnTo>
                  <a:lnTo>
                    <a:pt x="34" y="2172"/>
                  </a:lnTo>
                  <a:lnTo>
                    <a:pt x="30" y="2172"/>
                  </a:lnTo>
                  <a:lnTo>
                    <a:pt x="22" y="2168"/>
                  </a:lnTo>
                  <a:lnTo>
                    <a:pt x="15" y="2164"/>
                  </a:lnTo>
                  <a:lnTo>
                    <a:pt x="15" y="2163"/>
                  </a:lnTo>
                  <a:lnTo>
                    <a:pt x="9" y="2161"/>
                  </a:lnTo>
                  <a:lnTo>
                    <a:pt x="9" y="2160"/>
                  </a:lnTo>
                  <a:lnTo>
                    <a:pt x="6" y="2157"/>
                  </a:lnTo>
                  <a:lnTo>
                    <a:pt x="1" y="2154"/>
                  </a:lnTo>
                  <a:lnTo>
                    <a:pt x="0" y="2154"/>
                  </a:lnTo>
                  <a:lnTo>
                    <a:pt x="0" y="2153"/>
                  </a:lnTo>
                  <a:lnTo>
                    <a:pt x="2" y="2150"/>
                  </a:lnTo>
                  <a:lnTo>
                    <a:pt x="2" y="2147"/>
                  </a:lnTo>
                  <a:lnTo>
                    <a:pt x="2" y="2146"/>
                  </a:lnTo>
                  <a:lnTo>
                    <a:pt x="2" y="2144"/>
                  </a:lnTo>
                  <a:lnTo>
                    <a:pt x="4" y="2142"/>
                  </a:lnTo>
                  <a:lnTo>
                    <a:pt x="5" y="2139"/>
                  </a:lnTo>
                  <a:lnTo>
                    <a:pt x="5" y="2137"/>
                  </a:lnTo>
                  <a:lnTo>
                    <a:pt x="6" y="2135"/>
                  </a:lnTo>
                  <a:lnTo>
                    <a:pt x="6" y="2134"/>
                  </a:lnTo>
                  <a:lnTo>
                    <a:pt x="6" y="2131"/>
                  </a:lnTo>
                  <a:lnTo>
                    <a:pt x="7" y="2128"/>
                  </a:lnTo>
                  <a:lnTo>
                    <a:pt x="7" y="2127"/>
                  </a:lnTo>
                  <a:lnTo>
                    <a:pt x="7" y="2123"/>
                  </a:lnTo>
                  <a:lnTo>
                    <a:pt x="8" y="2121"/>
                  </a:lnTo>
                  <a:lnTo>
                    <a:pt x="8" y="2119"/>
                  </a:lnTo>
                  <a:lnTo>
                    <a:pt x="9" y="2117"/>
                  </a:lnTo>
                  <a:lnTo>
                    <a:pt x="9" y="2114"/>
                  </a:lnTo>
                  <a:lnTo>
                    <a:pt x="10" y="2111"/>
                  </a:lnTo>
                  <a:lnTo>
                    <a:pt x="11" y="2109"/>
                  </a:lnTo>
                  <a:lnTo>
                    <a:pt x="11" y="2106"/>
                  </a:lnTo>
                  <a:lnTo>
                    <a:pt x="13" y="2104"/>
                  </a:lnTo>
                  <a:lnTo>
                    <a:pt x="13" y="2103"/>
                  </a:lnTo>
                  <a:lnTo>
                    <a:pt x="13" y="2102"/>
                  </a:lnTo>
                  <a:lnTo>
                    <a:pt x="14" y="2101"/>
                  </a:lnTo>
                  <a:lnTo>
                    <a:pt x="14" y="2098"/>
                  </a:lnTo>
                  <a:lnTo>
                    <a:pt x="15" y="2096"/>
                  </a:lnTo>
                  <a:lnTo>
                    <a:pt x="15" y="2095"/>
                  </a:lnTo>
                  <a:lnTo>
                    <a:pt x="15" y="2094"/>
                  </a:lnTo>
                  <a:lnTo>
                    <a:pt x="15" y="2093"/>
                  </a:lnTo>
                  <a:lnTo>
                    <a:pt x="16" y="2093"/>
                  </a:lnTo>
                  <a:lnTo>
                    <a:pt x="17" y="2090"/>
                  </a:lnTo>
                  <a:lnTo>
                    <a:pt x="17" y="2089"/>
                  </a:lnTo>
                  <a:lnTo>
                    <a:pt x="17" y="2087"/>
                  </a:lnTo>
                  <a:lnTo>
                    <a:pt x="17" y="2086"/>
                  </a:lnTo>
                  <a:lnTo>
                    <a:pt x="17" y="2085"/>
                  </a:lnTo>
                  <a:lnTo>
                    <a:pt x="17" y="2084"/>
                  </a:lnTo>
                  <a:lnTo>
                    <a:pt x="17" y="2081"/>
                  </a:lnTo>
                  <a:lnTo>
                    <a:pt x="18" y="2079"/>
                  </a:lnTo>
                  <a:lnTo>
                    <a:pt x="18" y="2078"/>
                  </a:lnTo>
                  <a:lnTo>
                    <a:pt x="18" y="2077"/>
                  </a:lnTo>
                  <a:lnTo>
                    <a:pt x="19" y="2076"/>
                  </a:lnTo>
                  <a:lnTo>
                    <a:pt x="19" y="2075"/>
                  </a:lnTo>
                  <a:lnTo>
                    <a:pt x="19" y="2073"/>
                  </a:lnTo>
                  <a:lnTo>
                    <a:pt x="19" y="2072"/>
                  </a:lnTo>
                  <a:lnTo>
                    <a:pt x="19" y="2071"/>
                  </a:lnTo>
                  <a:lnTo>
                    <a:pt x="21" y="2070"/>
                  </a:lnTo>
                  <a:lnTo>
                    <a:pt x="21" y="2069"/>
                  </a:lnTo>
                  <a:lnTo>
                    <a:pt x="22" y="2068"/>
                  </a:lnTo>
                  <a:lnTo>
                    <a:pt x="22" y="2067"/>
                  </a:lnTo>
                  <a:lnTo>
                    <a:pt x="23" y="2067"/>
                  </a:lnTo>
                  <a:lnTo>
                    <a:pt x="24" y="2067"/>
                  </a:lnTo>
                  <a:lnTo>
                    <a:pt x="25" y="2065"/>
                  </a:lnTo>
                  <a:lnTo>
                    <a:pt x="26" y="2067"/>
                  </a:lnTo>
                  <a:lnTo>
                    <a:pt x="27" y="2067"/>
                  </a:lnTo>
                  <a:lnTo>
                    <a:pt x="28" y="2067"/>
                  </a:lnTo>
                  <a:lnTo>
                    <a:pt x="30" y="2068"/>
                  </a:lnTo>
                  <a:lnTo>
                    <a:pt x="31" y="2068"/>
                  </a:lnTo>
                  <a:lnTo>
                    <a:pt x="31" y="2069"/>
                  </a:lnTo>
                  <a:lnTo>
                    <a:pt x="32" y="2069"/>
                  </a:lnTo>
                  <a:lnTo>
                    <a:pt x="33" y="2068"/>
                  </a:lnTo>
                  <a:lnTo>
                    <a:pt x="34" y="2068"/>
                  </a:lnTo>
                  <a:lnTo>
                    <a:pt x="35" y="2067"/>
                  </a:lnTo>
                  <a:lnTo>
                    <a:pt x="36" y="2065"/>
                  </a:lnTo>
                  <a:lnTo>
                    <a:pt x="36" y="2064"/>
                  </a:lnTo>
                  <a:lnTo>
                    <a:pt x="39" y="2063"/>
                  </a:lnTo>
                  <a:lnTo>
                    <a:pt x="40" y="2062"/>
                  </a:lnTo>
                  <a:lnTo>
                    <a:pt x="42" y="2059"/>
                  </a:lnTo>
                  <a:lnTo>
                    <a:pt x="43" y="2056"/>
                  </a:lnTo>
                  <a:lnTo>
                    <a:pt x="44" y="2055"/>
                  </a:lnTo>
                  <a:lnTo>
                    <a:pt x="44" y="2054"/>
                  </a:lnTo>
                  <a:lnTo>
                    <a:pt x="45" y="2052"/>
                  </a:lnTo>
                  <a:lnTo>
                    <a:pt x="47" y="2048"/>
                  </a:lnTo>
                  <a:lnTo>
                    <a:pt x="47" y="2046"/>
                  </a:lnTo>
                  <a:lnTo>
                    <a:pt x="48" y="2045"/>
                  </a:lnTo>
                  <a:lnTo>
                    <a:pt x="48" y="2042"/>
                  </a:lnTo>
                  <a:lnTo>
                    <a:pt x="49" y="2038"/>
                  </a:lnTo>
                  <a:lnTo>
                    <a:pt x="49" y="2037"/>
                  </a:lnTo>
                  <a:lnTo>
                    <a:pt x="49" y="2035"/>
                  </a:lnTo>
                  <a:lnTo>
                    <a:pt x="50" y="2031"/>
                  </a:lnTo>
                  <a:lnTo>
                    <a:pt x="50" y="2030"/>
                  </a:lnTo>
                  <a:lnTo>
                    <a:pt x="50" y="2029"/>
                  </a:lnTo>
                  <a:lnTo>
                    <a:pt x="50" y="2028"/>
                  </a:lnTo>
                  <a:lnTo>
                    <a:pt x="50" y="2026"/>
                  </a:lnTo>
                  <a:lnTo>
                    <a:pt x="51" y="2026"/>
                  </a:lnTo>
                  <a:lnTo>
                    <a:pt x="51" y="2025"/>
                  </a:lnTo>
                  <a:lnTo>
                    <a:pt x="51" y="2023"/>
                  </a:lnTo>
                  <a:lnTo>
                    <a:pt x="52" y="2022"/>
                  </a:lnTo>
                  <a:lnTo>
                    <a:pt x="52" y="2020"/>
                  </a:lnTo>
                  <a:lnTo>
                    <a:pt x="53" y="2019"/>
                  </a:lnTo>
                  <a:lnTo>
                    <a:pt x="56" y="2018"/>
                  </a:lnTo>
                  <a:lnTo>
                    <a:pt x="57" y="2018"/>
                  </a:lnTo>
                  <a:lnTo>
                    <a:pt x="59" y="2017"/>
                  </a:lnTo>
                  <a:lnTo>
                    <a:pt x="60" y="2017"/>
                  </a:lnTo>
                  <a:lnTo>
                    <a:pt x="62" y="2017"/>
                  </a:lnTo>
                  <a:lnTo>
                    <a:pt x="63" y="2017"/>
                  </a:lnTo>
                  <a:lnTo>
                    <a:pt x="65" y="2016"/>
                  </a:lnTo>
                  <a:lnTo>
                    <a:pt x="66" y="2014"/>
                  </a:lnTo>
                  <a:lnTo>
                    <a:pt x="66" y="2012"/>
                  </a:lnTo>
                  <a:lnTo>
                    <a:pt x="67" y="2012"/>
                  </a:lnTo>
                  <a:lnTo>
                    <a:pt x="68" y="2010"/>
                  </a:lnTo>
                  <a:lnTo>
                    <a:pt x="68" y="2009"/>
                  </a:lnTo>
                  <a:lnTo>
                    <a:pt x="69" y="2008"/>
                  </a:lnTo>
                  <a:lnTo>
                    <a:pt x="69" y="2006"/>
                  </a:lnTo>
                  <a:lnTo>
                    <a:pt x="70" y="2004"/>
                  </a:lnTo>
                  <a:lnTo>
                    <a:pt x="70" y="2002"/>
                  </a:lnTo>
                  <a:lnTo>
                    <a:pt x="71" y="2000"/>
                  </a:lnTo>
                  <a:lnTo>
                    <a:pt x="71" y="1997"/>
                  </a:lnTo>
                  <a:lnTo>
                    <a:pt x="73" y="1996"/>
                  </a:lnTo>
                  <a:lnTo>
                    <a:pt x="73" y="1994"/>
                  </a:lnTo>
                  <a:lnTo>
                    <a:pt x="74" y="1992"/>
                  </a:lnTo>
                  <a:lnTo>
                    <a:pt x="74" y="1991"/>
                  </a:lnTo>
                  <a:lnTo>
                    <a:pt x="74" y="1989"/>
                  </a:lnTo>
                  <a:lnTo>
                    <a:pt x="74" y="1988"/>
                  </a:lnTo>
                  <a:lnTo>
                    <a:pt x="75" y="1987"/>
                  </a:lnTo>
                  <a:lnTo>
                    <a:pt x="75" y="1984"/>
                  </a:lnTo>
                  <a:lnTo>
                    <a:pt x="76" y="1978"/>
                  </a:lnTo>
                  <a:lnTo>
                    <a:pt x="76" y="1977"/>
                  </a:lnTo>
                  <a:lnTo>
                    <a:pt x="77" y="1977"/>
                  </a:lnTo>
                  <a:lnTo>
                    <a:pt x="77" y="1976"/>
                  </a:lnTo>
                  <a:lnTo>
                    <a:pt x="78" y="1975"/>
                  </a:lnTo>
                  <a:lnTo>
                    <a:pt x="79" y="1973"/>
                  </a:lnTo>
                  <a:lnTo>
                    <a:pt x="80" y="1972"/>
                  </a:lnTo>
                  <a:lnTo>
                    <a:pt x="83" y="1972"/>
                  </a:lnTo>
                  <a:lnTo>
                    <a:pt x="84" y="1971"/>
                  </a:lnTo>
                  <a:lnTo>
                    <a:pt x="86" y="1970"/>
                  </a:lnTo>
                  <a:lnTo>
                    <a:pt x="87" y="1969"/>
                  </a:lnTo>
                  <a:lnTo>
                    <a:pt x="90" y="1968"/>
                  </a:lnTo>
                  <a:lnTo>
                    <a:pt x="92" y="1964"/>
                  </a:lnTo>
                  <a:lnTo>
                    <a:pt x="92" y="1963"/>
                  </a:lnTo>
                  <a:lnTo>
                    <a:pt x="92" y="1962"/>
                  </a:lnTo>
                  <a:lnTo>
                    <a:pt x="93" y="1962"/>
                  </a:lnTo>
                  <a:lnTo>
                    <a:pt x="93" y="1961"/>
                  </a:lnTo>
                  <a:lnTo>
                    <a:pt x="94" y="1961"/>
                  </a:lnTo>
                  <a:lnTo>
                    <a:pt x="97" y="1959"/>
                  </a:lnTo>
                  <a:lnTo>
                    <a:pt x="99" y="1956"/>
                  </a:lnTo>
                  <a:lnTo>
                    <a:pt x="100" y="1955"/>
                  </a:lnTo>
                  <a:lnTo>
                    <a:pt x="100" y="1954"/>
                  </a:lnTo>
                  <a:lnTo>
                    <a:pt x="101" y="1952"/>
                  </a:lnTo>
                  <a:lnTo>
                    <a:pt x="102" y="1951"/>
                  </a:lnTo>
                  <a:lnTo>
                    <a:pt x="103" y="1950"/>
                  </a:lnTo>
                  <a:lnTo>
                    <a:pt x="105" y="1949"/>
                  </a:lnTo>
                  <a:lnTo>
                    <a:pt x="106" y="1947"/>
                  </a:lnTo>
                  <a:lnTo>
                    <a:pt x="109" y="1946"/>
                  </a:lnTo>
                  <a:lnTo>
                    <a:pt x="110" y="1945"/>
                  </a:lnTo>
                  <a:lnTo>
                    <a:pt x="111" y="1944"/>
                  </a:lnTo>
                  <a:lnTo>
                    <a:pt x="112" y="1944"/>
                  </a:lnTo>
                  <a:lnTo>
                    <a:pt x="114" y="1943"/>
                  </a:lnTo>
                  <a:lnTo>
                    <a:pt x="116" y="1942"/>
                  </a:lnTo>
                  <a:lnTo>
                    <a:pt x="117" y="1941"/>
                  </a:lnTo>
                  <a:lnTo>
                    <a:pt x="117" y="1939"/>
                  </a:lnTo>
                  <a:lnTo>
                    <a:pt x="118" y="1938"/>
                  </a:lnTo>
                  <a:lnTo>
                    <a:pt x="119" y="1937"/>
                  </a:lnTo>
                  <a:lnTo>
                    <a:pt x="120" y="1935"/>
                  </a:lnTo>
                  <a:lnTo>
                    <a:pt x="121" y="1934"/>
                  </a:lnTo>
                  <a:lnTo>
                    <a:pt x="121" y="1933"/>
                  </a:lnTo>
                  <a:lnTo>
                    <a:pt x="121" y="1931"/>
                  </a:lnTo>
                  <a:lnTo>
                    <a:pt x="122" y="1930"/>
                  </a:lnTo>
                  <a:lnTo>
                    <a:pt x="122" y="1929"/>
                  </a:lnTo>
                  <a:lnTo>
                    <a:pt x="123" y="1927"/>
                  </a:lnTo>
                  <a:lnTo>
                    <a:pt x="125" y="1926"/>
                  </a:lnTo>
                  <a:lnTo>
                    <a:pt x="125" y="1924"/>
                  </a:lnTo>
                  <a:lnTo>
                    <a:pt x="125" y="1922"/>
                  </a:lnTo>
                  <a:lnTo>
                    <a:pt x="126" y="1920"/>
                  </a:lnTo>
                  <a:lnTo>
                    <a:pt x="126" y="1919"/>
                  </a:lnTo>
                  <a:lnTo>
                    <a:pt x="126" y="1918"/>
                  </a:lnTo>
                  <a:lnTo>
                    <a:pt x="127" y="1917"/>
                  </a:lnTo>
                  <a:lnTo>
                    <a:pt x="128" y="1916"/>
                  </a:lnTo>
                  <a:lnTo>
                    <a:pt x="128" y="1914"/>
                  </a:lnTo>
                  <a:lnTo>
                    <a:pt x="129" y="1914"/>
                  </a:lnTo>
                  <a:lnTo>
                    <a:pt x="129" y="1913"/>
                  </a:lnTo>
                  <a:lnTo>
                    <a:pt x="129" y="1912"/>
                  </a:lnTo>
                  <a:lnTo>
                    <a:pt x="130" y="1911"/>
                  </a:lnTo>
                  <a:lnTo>
                    <a:pt x="130" y="1910"/>
                  </a:lnTo>
                  <a:lnTo>
                    <a:pt x="131" y="1910"/>
                  </a:lnTo>
                  <a:lnTo>
                    <a:pt x="132" y="1910"/>
                  </a:lnTo>
                  <a:lnTo>
                    <a:pt x="132" y="1909"/>
                  </a:lnTo>
                  <a:lnTo>
                    <a:pt x="134" y="1910"/>
                  </a:lnTo>
                  <a:lnTo>
                    <a:pt x="135" y="1910"/>
                  </a:lnTo>
                  <a:lnTo>
                    <a:pt x="135" y="1911"/>
                  </a:lnTo>
                  <a:lnTo>
                    <a:pt x="138" y="1911"/>
                  </a:lnTo>
                  <a:lnTo>
                    <a:pt x="139" y="1911"/>
                  </a:lnTo>
                  <a:lnTo>
                    <a:pt x="140" y="1911"/>
                  </a:lnTo>
                  <a:lnTo>
                    <a:pt x="142" y="1911"/>
                  </a:lnTo>
                  <a:lnTo>
                    <a:pt x="143" y="1911"/>
                  </a:lnTo>
                  <a:lnTo>
                    <a:pt x="144" y="1911"/>
                  </a:lnTo>
                  <a:lnTo>
                    <a:pt x="145" y="1910"/>
                  </a:lnTo>
                  <a:lnTo>
                    <a:pt x="146" y="1910"/>
                  </a:lnTo>
                  <a:lnTo>
                    <a:pt x="148" y="1909"/>
                  </a:lnTo>
                  <a:lnTo>
                    <a:pt x="149" y="1908"/>
                  </a:lnTo>
                  <a:lnTo>
                    <a:pt x="151" y="1906"/>
                  </a:lnTo>
                  <a:lnTo>
                    <a:pt x="153" y="1904"/>
                  </a:lnTo>
                  <a:lnTo>
                    <a:pt x="154" y="1903"/>
                  </a:lnTo>
                  <a:lnTo>
                    <a:pt x="155" y="1902"/>
                  </a:lnTo>
                  <a:lnTo>
                    <a:pt x="156" y="1901"/>
                  </a:lnTo>
                  <a:lnTo>
                    <a:pt x="159" y="1897"/>
                  </a:lnTo>
                  <a:lnTo>
                    <a:pt x="160" y="1895"/>
                  </a:lnTo>
                  <a:lnTo>
                    <a:pt x="161" y="1893"/>
                  </a:lnTo>
                  <a:lnTo>
                    <a:pt x="162" y="1891"/>
                  </a:lnTo>
                  <a:lnTo>
                    <a:pt x="164" y="1888"/>
                  </a:lnTo>
                  <a:lnTo>
                    <a:pt x="164" y="1886"/>
                  </a:lnTo>
                  <a:lnTo>
                    <a:pt x="165" y="1884"/>
                  </a:lnTo>
                  <a:lnTo>
                    <a:pt x="165" y="1883"/>
                  </a:lnTo>
                  <a:lnTo>
                    <a:pt x="166" y="1881"/>
                  </a:lnTo>
                  <a:lnTo>
                    <a:pt x="166" y="1879"/>
                  </a:lnTo>
                  <a:lnTo>
                    <a:pt x="168" y="1877"/>
                  </a:lnTo>
                  <a:lnTo>
                    <a:pt x="168" y="1876"/>
                  </a:lnTo>
                  <a:lnTo>
                    <a:pt x="169" y="1875"/>
                  </a:lnTo>
                  <a:lnTo>
                    <a:pt x="169" y="1872"/>
                  </a:lnTo>
                  <a:lnTo>
                    <a:pt x="170" y="1871"/>
                  </a:lnTo>
                  <a:lnTo>
                    <a:pt x="171" y="1870"/>
                  </a:lnTo>
                  <a:lnTo>
                    <a:pt x="172" y="1869"/>
                  </a:lnTo>
                  <a:lnTo>
                    <a:pt x="174" y="1868"/>
                  </a:lnTo>
                  <a:lnTo>
                    <a:pt x="175" y="1867"/>
                  </a:lnTo>
                  <a:lnTo>
                    <a:pt x="177" y="1867"/>
                  </a:lnTo>
                  <a:lnTo>
                    <a:pt x="179" y="1867"/>
                  </a:lnTo>
                  <a:lnTo>
                    <a:pt x="180" y="1867"/>
                  </a:lnTo>
                  <a:lnTo>
                    <a:pt x="182" y="1867"/>
                  </a:lnTo>
                  <a:lnTo>
                    <a:pt x="183" y="1867"/>
                  </a:lnTo>
                  <a:lnTo>
                    <a:pt x="185" y="1868"/>
                  </a:lnTo>
                  <a:lnTo>
                    <a:pt x="186" y="1868"/>
                  </a:lnTo>
                  <a:lnTo>
                    <a:pt x="188" y="1869"/>
                  </a:lnTo>
                  <a:lnTo>
                    <a:pt x="189" y="1869"/>
                  </a:lnTo>
                  <a:lnTo>
                    <a:pt x="194" y="1868"/>
                  </a:lnTo>
                  <a:lnTo>
                    <a:pt x="195" y="1868"/>
                  </a:lnTo>
                  <a:lnTo>
                    <a:pt x="196" y="1867"/>
                  </a:lnTo>
                  <a:lnTo>
                    <a:pt x="198" y="1866"/>
                  </a:lnTo>
                  <a:lnTo>
                    <a:pt x="200" y="1863"/>
                  </a:lnTo>
                  <a:lnTo>
                    <a:pt x="209" y="1859"/>
                  </a:lnTo>
                  <a:lnTo>
                    <a:pt x="213" y="1857"/>
                  </a:lnTo>
                  <a:lnTo>
                    <a:pt x="215" y="1853"/>
                  </a:lnTo>
                  <a:lnTo>
                    <a:pt x="216" y="1851"/>
                  </a:lnTo>
                  <a:lnTo>
                    <a:pt x="217" y="1845"/>
                  </a:lnTo>
                  <a:lnTo>
                    <a:pt x="218" y="1843"/>
                  </a:lnTo>
                  <a:lnTo>
                    <a:pt x="218" y="1841"/>
                  </a:lnTo>
                  <a:lnTo>
                    <a:pt x="218" y="1839"/>
                  </a:lnTo>
                  <a:lnTo>
                    <a:pt x="220" y="1833"/>
                  </a:lnTo>
                  <a:lnTo>
                    <a:pt x="220" y="1826"/>
                  </a:lnTo>
                  <a:lnTo>
                    <a:pt x="220" y="1825"/>
                  </a:lnTo>
                  <a:lnTo>
                    <a:pt x="221" y="1825"/>
                  </a:lnTo>
                  <a:lnTo>
                    <a:pt x="221" y="1821"/>
                  </a:lnTo>
                  <a:lnTo>
                    <a:pt x="222" y="1818"/>
                  </a:lnTo>
                  <a:lnTo>
                    <a:pt x="221" y="1810"/>
                  </a:lnTo>
                  <a:lnTo>
                    <a:pt x="221" y="1807"/>
                  </a:lnTo>
                  <a:lnTo>
                    <a:pt x="221" y="1800"/>
                  </a:lnTo>
                  <a:lnTo>
                    <a:pt x="221" y="1796"/>
                  </a:lnTo>
                  <a:lnTo>
                    <a:pt x="220" y="1795"/>
                  </a:lnTo>
                  <a:lnTo>
                    <a:pt x="220" y="1793"/>
                  </a:lnTo>
                  <a:lnTo>
                    <a:pt x="220" y="1791"/>
                  </a:lnTo>
                  <a:lnTo>
                    <a:pt x="220" y="1789"/>
                  </a:lnTo>
                  <a:lnTo>
                    <a:pt x="220" y="1787"/>
                  </a:lnTo>
                  <a:lnTo>
                    <a:pt x="220" y="1782"/>
                  </a:lnTo>
                  <a:lnTo>
                    <a:pt x="220" y="1779"/>
                  </a:lnTo>
                  <a:lnTo>
                    <a:pt x="221" y="1779"/>
                  </a:lnTo>
                  <a:lnTo>
                    <a:pt x="222" y="1779"/>
                  </a:lnTo>
                  <a:lnTo>
                    <a:pt x="223" y="1779"/>
                  </a:lnTo>
                  <a:lnTo>
                    <a:pt x="222" y="1778"/>
                  </a:lnTo>
                  <a:lnTo>
                    <a:pt x="221" y="1777"/>
                  </a:lnTo>
                  <a:lnTo>
                    <a:pt x="221" y="1776"/>
                  </a:lnTo>
                  <a:lnTo>
                    <a:pt x="221" y="1775"/>
                  </a:lnTo>
                  <a:lnTo>
                    <a:pt x="220" y="1774"/>
                  </a:lnTo>
                  <a:lnTo>
                    <a:pt x="221" y="1770"/>
                  </a:lnTo>
                  <a:lnTo>
                    <a:pt x="221" y="1766"/>
                  </a:lnTo>
                  <a:lnTo>
                    <a:pt x="222" y="1762"/>
                  </a:lnTo>
                  <a:lnTo>
                    <a:pt x="222" y="1759"/>
                  </a:lnTo>
                  <a:lnTo>
                    <a:pt x="223" y="1757"/>
                  </a:lnTo>
                  <a:lnTo>
                    <a:pt x="223" y="1754"/>
                  </a:lnTo>
                  <a:lnTo>
                    <a:pt x="223" y="1753"/>
                  </a:lnTo>
                  <a:lnTo>
                    <a:pt x="224" y="1750"/>
                  </a:lnTo>
                  <a:lnTo>
                    <a:pt x="226" y="1746"/>
                  </a:lnTo>
                  <a:lnTo>
                    <a:pt x="231" y="1740"/>
                  </a:lnTo>
                  <a:lnTo>
                    <a:pt x="233" y="1738"/>
                  </a:lnTo>
                  <a:lnTo>
                    <a:pt x="237" y="1734"/>
                  </a:lnTo>
                  <a:lnTo>
                    <a:pt x="240" y="1732"/>
                  </a:lnTo>
                  <a:lnTo>
                    <a:pt x="241" y="1730"/>
                  </a:lnTo>
                  <a:lnTo>
                    <a:pt x="242" y="1729"/>
                  </a:lnTo>
                  <a:lnTo>
                    <a:pt x="243" y="1728"/>
                  </a:lnTo>
                  <a:lnTo>
                    <a:pt x="246" y="1725"/>
                  </a:lnTo>
                  <a:lnTo>
                    <a:pt x="247" y="1724"/>
                  </a:lnTo>
                  <a:lnTo>
                    <a:pt x="248" y="1722"/>
                  </a:lnTo>
                  <a:lnTo>
                    <a:pt x="249" y="1721"/>
                  </a:lnTo>
                  <a:lnTo>
                    <a:pt x="249" y="1720"/>
                  </a:lnTo>
                  <a:lnTo>
                    <a:pt x="250" y="1719"/>
                  </a:lnTo>
                  <a:lnTo>
                    <a:pt x="250" y="1718"/>
                  </a:lnTo>
                  <a:lnTo>
                    <a:pt x="250" y="1717"/>
                  </a:lnTo>
                  <a:lnTo>
                    <a:pt x="250" y="1716"/>
                  </a:lnTo>
                  <a:lnTo>
                    <a:pt x="251" y="1715"/>
                  </a:lnTo>
                  <a:lnTo>
                    <a:pt x="251" y="1713"/>
                  </a:lnTo>
                  <a:lnTo>
                    <a:pt x="251" y="1712"/>
                  </a:lnTo>
                  <a:lnTo>
                    <a:pt x="251" y="1711"/>
                  </a:lnTo>
                  <a:lnTo>
                    <a:pt x="251" y="1710"/>
                  </a:lnTo>
                  <a:lnTo>
                    <a:pt x="252" y="1709"/>
                  </a:lnTo>
                  <a:lnTo>
                    <a:pt x="252" y="1708"/>
                  </a:lnTo>
                  <a:lnTo>
                    <a:pt x="252" y="1704"/>
                  </a:lnTo>
                  <a:lnTo>
                    <a:pt x="252" y="1702"/>
                  </a:lnTo>
                  <a:lnTo>
                    <a:pt x="252" y="1701"/>
                  </a:lnTo>
                  <a:lnTo>
                    <a:pt x="252" y="1699"/>
                  </a:lnTo>
                  <a:lnTo>
                    <a:pt x="252" y="1695"/>
                  </a:lnTo>
                  <a:lnTo>
                    <a:pt x="254" y="1694"/>
                  </a:lnTo>
                  <a:lnTo>
                    <a:pt x="254" y="1693"/>
                  </a:lnTo>
                  <a:lnTo>
                    <a:pt x="255" y="1692"/>
                  </a:lnTo>
                  <a:lnTo>
                    <a:pt x="256" y="1691"/>
                  </a:lnTo>
                  <a:lnTo>
                    <a:pt x="257" y="1688"/>
                  </a:lnTo>
                  <a:lnTo>
                    <a:pt x="257" y="1687"/>
                  </a:lnTo>
                  <a:lnTo>
                    <a:pt x="257" y="1685"/>
                  </a:lnTo>
                  <a:lnTo>
                    <a:pt x="258" y="1683"/>
                  </a:lnTo>
                  <a:lnTo>
                    <a:pt x="257" y="1682"/>
                  </a:lnTo>
                  <a:lnTo>
                    <a:pt x="258" y="1679"/>
                  </a:lnTo>
                  <a:lnTo>
                    <a:pt x="258" y="1678"/>
                  </a:lnTo>
                  <a:lnTo>
                    <a:pt x="259" y="1676"/>
                  </a:lnTo>
                  <a:lnTo>
                    <a:pt x="260" y="1674"/>
                  </a:lnTo>
                  <a:lnTo>
                    <a:pt x="261" y="1671"/>
                  </a:lnTo>
                  <a:lnTo>
                    <a:pt x="263" y="1669"/>
                  </a:lnTo>
                  <a:lnTo>
                    <a:pt x="264" y="1667"/>
                  </a:lnTo>
                  <a:lnTo>
                    <a:pt x="265" y="1665"/>
                  </a:lnTo>
                  <a:lnTo>
                    <a:pt x="265" y="1663"/>
                  </a:lnTo>
                  <a:lnTo>
                    <a:pt x="265" y="1662"/>
                  </a:lnTo>
                  <a:lnTo>
                    <a:pt x="266" y="1660"/>
                  </a:lnTo>
                  <a:lnTo>
                    <a:pt x="267" y="1659"/>
                  </a:lnTo>
                  <a:lnTo>
                    <a:pt x="268" y="1659"/>
                  </a:lnTo>
                  <a:lnTo>
                    <a:pt x="268" y="1658"/>
                  </a:lnTo>
                  <a:lnTo>
                    <a:pt x="268" y="1660"/>
                  </a:lnTo>
                  <a:lnTo>
                    <a:pt x="269" y="1660"/>
                  </a:lnTo>
                  <a:lnTo>
                    <a:pt x="270" y="1660"/>
                  </a:lnTo>
                  <a:lnTo>
                    <a:pt x="272" y="1659"/>
                  </a:lnTo>
                  <a:lnTo>
                    <a:pt x="273" y="1659"/>
                  </a:lnTo>
                  <a:lnTo>
                    <a:pt x="274" y="1659"/>
                  </a:lnTo>
                  <a:lnTo>
                    <a:pt x="275" y="1660"/>
                  </a:lnTo>
                  <a:lnTo>
                    <a:pt x="276" y="1660"/>
                  </a:lnTo>
                  <a:lnTo>
                    <a:pt x="277" y="1660"/>
                  </a:lnTo>
                  <a:lnTo>
                    <a:pt x="278" y="1660"/>
                  </a:lnTo>
                  <a:lnTo>
                    <a:pt x="281" y="1660"/>
                  </a:lnTo>
                  <a:lnTo>
                    <a:pt x="282" y="1659"/>
                  </a:lnTo>
                  <a:lnTo>
                    <a:pt x="285" y="1657"/>
                  </a:lnTo>
                  <a:lnTo>
                    <a:pt x="290" y="1652"/>
                  </a:lnTo>
                  <a:lnTo>
                    <a:pt x="298" y="1648"/>
                  </a:lnTo>
                  <a:lnTo>
                    <a:pt x="299" y="1646"/>
                  </a:lnTo>
                  <a:lnTo>
                    <a:pt x="302" y="1644"/>
                  </a:lnTo>
                  <a:lnTo>
                    <a:pt x="306" y="1643"/>
                  </a:lnTo>
                  <a:lnTo>
                    <a:pt x="310" y="1642"/>
                  </a:lnTo>
                  <a:lnTo>
                    <a:pt x="313" y="1640"/>
                  </a:lnTo>
                  <a:lnTo>
                    <a:pt x="317" y="1638"/>
                  </a:lnTo>
                  <a:lnTo>
                    <a:pt x="318" y="1638"/>
                  </a:lnTo>
                  <a:lnTo>
                    <a:pt x="323" y="1642"/>
                  </a:lnTo>
                  <a:lnTo>
                    <a:pt x="325" y="1642"/>
                  </a:lnTo>
                  <a:lnTo>
                    <a:pt x="327" y="1641"/>
                  </a:lnTo>
                  <a:lnTo>
                    <a:pt x="335" y="1637"/>
                  </a:lnTo>
                  <a:lnTo>
                    <a:pt x="341" y="1634"/>
                  </a:lnTo>
                  <a:lnTo>
                    <a:pt x="343" y="1630"/>
                  </a:lnTo>
                  <a:lnTo>
                    <a:pt x="345" y="1629"/>
                  </a:lnTo>
                  <a:lnTo>
                    <a:pt x="346" y="1625"/>
                  </a:lnTo>
                  <a:lnTo>
                    <a:pt x="347" y="1624"/>
                  </a:lnTo>
                  <a:lnTo>
                    <a:pt x="350" y="1623"/>
                  </a:lnTo>
                  <a:lnTo>
                    <a:pt x="352" y="1621"/>
                  </a:lnTo>
                  <a:lnTo>
                    <a:pt x="355" y="1621"/>
                  </a:lnTo>
                  <a:lnTo>
                    <a:pt x="360" y="1623"/>
                  </a:lnTo>
                  <a:lnTo>
                    <a:pt x="363" y="1623"/>
                  </a:lnTo>
                  <a:lnTo>
                    <a:pt x="367" y="1621"/>
                  </a:lnTo>
                  <a:lnTo>
                    <a:pt x="370" y="1619"/>
                  </a:lnTo>
                  <a:lnTo>
                    <a:pt x="371" y="1618"/>
                  </a:lnTo>
                  <a:lnTo>
                    <a:pt x="376" y="1616"/>
                  </a:lnTo>
                  <a:lnTo>
                    <a:pt x="379" y="1612"/>
                  </a:lnTo>
                  <a:lnTo>
                    <a:pt x="384" y="1610"/>
                  </a:lnTo>
                  <a:lnTo>
                    <a:pt x="390" y="1608"/>
                  </a:lnTo>
                  <a:lnTo>
                    <a:pt x="393" y="1608"/>
                  </a:lnTo>
                  <a:lnTo>
                    <a:pt x="402" y="1610"/>
                  </a:lnTo>
                  <a:lnTo>
                    <a:pt x="404" y="1610"/>
                  </a:lnTo>
                  <a:lnTo>
                    <a:pt x="406" y="1609"/>
                  </a:lnTo>
                  <a:lnTo>
                    <a:pt x="409" y="1609"/>
                  </a:lnTo>
                  <a:lnTo>
                    <a:pt x="413" y="1609"/>
                  </a:lnTo>
                  <a:lnTo>
                    <a:pt x="415" y="1608"/>
                  </a:lnTo>
                  <a:lnTo>
                    <a:pt x="421" y="1608"/>
                  </a:lnTo>
                  <a:lnTo>
                    <a:pt x="425" y="1606"/>
                  </a:lnTo>
                  <a:lnTo>
                    <a:pt x="432" y="1604"/>
                  </a:lnTo>
                  <a:lnTo>
                    <a:pt x="435" y="1604"/>
                  </a:lnTo>
                  <a:lnTo>
                    <a:pt x="438" y="1602"/>
                  </a:lnTo>
                  <a:lnTo>
                    <a:pt x="440" y="1600"/>
                  </a:lnTo>
                  <a:lnTo>
                    <a:pt x="446" y="1598"/>
                  </a:lnTo>
                  <a:lnTo>
                    <a:pt x="451" y="1593"/>
                  </a:lnTo>
                  <a:lnTo>
                    <a:pt x="459" y="1588"/>
                  </a:lnTo>
                  <a:lnTo>
                    <a:pt x="464" y="1586"/>
                  </a:lnTo>
                  <a:lnTo>
                    <a:pt x="467" y="1583"/>
                  </a:lnTo>
                  <a:lnTo>
                    <a:pt x="471" y="1581"/>
                  </a:lnTo>
                  <a:lnTo>
                    <a:pt x="479" y="1573"/>
                  </a:lnTo>
                  <a:lnTo>
                    <a:pt x="481" y="1570"/>
                  </a:lnTo>
                  <a:lnTo>
                    <a:pt x="488" y="1567"/>
                  </a:lnTo>
                  <a:lnTo>
                    <a:pt x="489" y="1566"/>
                  </a:lnTo>
                  <a:lnTo>
                    <a:pt x="491" y="1561"/>
                  </a:lnTo>
                  <a:lnTo>
                    <a:pt x="494" y="1557"/>
                  </a:lnTo>
                  <a:lnTo>
                    <a:pt x="496" y="1556"/>
                  </a:lnTo>
                  <a:lnTo>
                    <a:pt x="497" y="1556"/>
                  </a:lnTo>
                  <a:lnTo>
                    <a:pt x="496" y="1560"/>
                  </a:lnTo>
                  <a:lnTo>
                    <a:pt x="496" y="1561"/>
                  </a:lnTo>
                  <a:lnTo>
                    <a:pt x="496" y="1563"/>
                  </a:lnTo>
                  <a:lnTo>
                    <a:pt x="497" y="1566"/>
                  </a:lnTo>
                  <a:lnTo>
                    <a:pt x="497" y="1567"/>
                  </a:lnTo>
                  <a:lnTo>
                    <a:pt x="497" y="1568"/>
                  </a:lnTo>
                  <a:lnTo>
                    <a:pt x="498" y="1569"/>
                  </a:lnTo>
                  <a:lnTo>
                    <a:pt x="499" y="1570"/>
                  </a:lnTo>
                  <a:lnTo>
                    <a:pt x="500" y="1573"/>
                  </a:lnTo>
                  <a:lnTo>
                    <a:pt x="501" y="1574"/>
                  </a:lnTo>
                  <a:lnTo>
                    <a:pt x="502" y="1574"/>
                  </a:lnTo>
                  <a:lnTo>
                    <a:pt x="504" y="1574"/>
                  </a:lnTo>
                  <a:lnTo>
                    <a:pt x="506" y="1575"/>
                  </a:lnTo>
                  <a:lnTo>
                    <a:pt x="505" y="1573"/>
                  </a:lnTo>
                  <a:lnTo>
                    <a:pt x="504" y="1573"/>
                  </a:lnTo>
                  <a:lnTo>
                    <a:pt x="504" y="1570"/>
                  </a:lnTo>
                  <a:lnTo>
                    <a:pt x="502" y="1569"/>
                  </a:lnTo>
                  <a:lnTo>
                    <a:pt x="501" y="1568"/>
                  </a:lnTo>
                  <a:lnTo>
                    <a:pt x="500" y="1568"/>
                  </a:lnTo>
                  <a:lnTo>
                    <a:pt x="499" y="1567"/>
                  </a:lnTo>
                  <a:lnTo>
                    <a:pt x="498" y="1566"/>
                  </a:lnTo>
                  <a:lnTo>
                    <a:pt x="498" y="1565"/>
                  </a:lnTo>
                  <a:lnTo>
                    <a:pt x="499" y="1563"/>
                  </a:lnTo>
                  <a:lnTo>
                    <a:pt x="499" y="1562"/>
                  </a:lnTo>
                  <a:lnTo>
                    <a:pt x="499" y="1561"/>
                  </a:lnTo>
                  <a:lnTo>
                    <a:pt x="499" y="1560"/>
                  </a:lnTo>
                  <a:lnTo>
                    <a:pt x="498" y="1559"/>
                  </a:lnTo>
                  <a:lnTo>
                    <a:pt x="498" y="1558"/>
                  </a:lnTo>
                  <a:lnTo>
                    <a:pt x="499" y="1556"/>
                  </a:lnTo>
                  <a:lnTo>
                    <a:pt x="500" y="1551"/>
                  </a:lnTo>
                  <a:lnTo>
                    <a:pt x="501" y="1549"/>
                  </a:lnTo>
                  <a:lnTo>
                    <a:pt x="501" y="1546"/>
                  </a:lnTo>
                  <a:lnTo>
                    <a:pt x="501" y="1544"/>
                  </a:lnTo>
                  <a:lnTo>
                    <a:pt x="505" y="1542"/>
                  </a:lnTo>
                  <a:lnTo>
                    <a:pt x="505" y="1540"/>
                  </a:lnTo>
                  <a:lnTo>
                    <a:pt x="507" y="1537"/>
                  </a:lnTo>
                  <a:lnTo>
                    <a:pt x="509" y="1536"/>
                  </a:lnTo>
                  <a:lnTo>
                    <a:pt x="513" y="1536"/>
                  </a:lnTo>
                  <a:lnTo>
                    <a:pt x="516" y="1534"/>
                  </a:lnTo>
                  <a:lnTo>
                    <a:pt x="519" y="1536"/>
                  </a:lnTo>
                  <a:lnTo>
                    <a:pt x="520" y="1535"/>
                  </a:lnTo>
                  <a:lnTo>
                    <a:pt x="523" y="1534"/>
                  </a:lnTo>
                  <a:lnTo>
                    <a:pt x="527" y="1531"/>
                  </a:lnTo>
                  <a:lnTo>
                    <a:pt x="531" y="1527"/>
                  </a:lnTo>
                  <a:lnTo>
                    <a:pt x="540" y="1521"/>
                  </a:lnTo>
                  <a:lnTo>
                    <a:pt x="550" y="1515"/>
                  </a:lnTo>
                  <a:lnTo>
                    <a:pt x="551" y="1514"/>
                  </a:lnTo>
                  <a:lnTo>
                    <a:pt x="553" y="1512"/>
                  </a:lnTo>
                  <a:lnTo>
                    <a:pt x="556" y="1509"/>
                  </a:lnTo>
                  <a:lnTo>
                    <a:pt x="560" y="1504"/>
                  </a:lnTo>
                  <a:lnTo>
                    <a:pt x="570" y="1498"/>
                  </a:lnTo>
                  <a:lnTo>
                    <a:pt x="574" y="1496"/>
                  </a:lnTo>
                  <a:lnTo>
                    <a:pt x="576" y="1496"/>
                  </a:lnTo>
                  <a:lnTo>
                    <a:pt x="586" y="1495"/>
                  </a:lnTo>
                  <a:lnTo>
                    <a:pt x="593" y="1494"/>
                  </a:lnTo>
                  <a:lnTo>
                    <a:pt x="599" y="1493"/>
                  </a:lnTo>
                  <a:lnTo>
                    <a:pt x="610" y="1487"/>
                  </a:lnTo>
                  <a:lnTo>
                    <a:pt x="612" y="1486"/>
                  </a:lnTo>
                  <a:lnTo>
                    <a:pt x="613" y="1486"/>
                  </a:lnTo>
                  <a:lnTo>
                    <a:pt x="622" y="1483"/>
                  </a:lnTo>
                  <a:lnTo>
                    <a:pt x="631" y="1481"/>
                  </a:lnTo>
                  <a:lnTo>
                    <a:pt x="635" y="1479"/>
                  </a:lnTo>
                  <a:lnTo>
                    <a:pt x="642" y="1475"/>
                  </a:lnTo>
                  <a:lnTo>
                    <a:pt x="643" y="1475"/>
                  </a:lnTo>
                  <a:lnTo>
                    <a:pt x="644" y="1475"/>
                  </a:lnTo>
                  <a:lnTo>
                    <a:pt x="648" y="1475"/>
                  </a:lnTo>
                  <a:lnTo>
                    <a:pt x="652" y="1474"/>
                  </a:lnTo>
                  <a:lnTo>
                    <a:pt x="653" y="1474"/>
                  </a:lnTo>
                  <a:lnTo>
                    <a:pt x="654" y="1473"/>
                  </a:lnTo>
                  <a:lnTo>
                    <a:pt x="656" y="1471"/>
                  </a:lnTo>
                  <a:lnTo>
                    <a:pt x="662" y="1464"/>
                  </a:lnTo>
                  <a:lnTo>
                    <a:pt x="670" y="1456"/>
                  </a:lnTo>
                  <a:lnTo>
                    <a:pt x="677" y="1447"/>
                  </a:lnTo>
                  <a:lnTo>
                    <a:pt x="679" y="1444"/>
                  </a:lnTo>
                  <a:lnTo>
                    <a:pt x="682" y="1440"/>
                  </a:lnTo>
                  <a:lnTo>
                    <a:pt x="687" y="1436"/>
                  </a:lnTo>
                  <a:lnTo>
                    <a:pt x="688" y="1435"/>
                  </a:lnTo>
                  <a:lnTo>
                    <a:pt x="690" y="1434"/>
                  </a:lnTo>
                  <a:lnTo>
                    <a:pt x="692" y="1433"/>
                  </a:lnTo>
                  <a:lnTo>
                    <a:pt x="694" y="1433"/>
                  </a:lnTo>
                  <a:lnTo>
                    <a:pt x="695" y="1432"/>
                  </a:lnTo>
                  <a:lnTo>
                    <a:pt x="696" y="1432"/>
                  </a:lnTo>
                  <a:lnTo>
                    <a:pt x="699" y="1431"/>
                  </a:lnTo>
                  <a:lnTo>
                    <a:pt x="701" y="1429"/>
                  </a:lnTo>
                  <a:lnTo>
                    <a:pt x="705" y="1425"/>
                  </a:lnTo>
                  <a:lnTo>
                    <a:pt x="709" y="1422"/>
                  </a:lnTo>
                  <a:lnTo>
                    <a:pt x="709" y="1420"/>
                  </a:lnTo>
                  <a:lnTo>
                    <a:pt x="711" y="1420"/>
                  </a:lnTo>
                  <a:lnTo>
                    <a:pt x="713" y="1418"/>
                  </a:lnTo>
                  <a:lnTo>
                    <a:pt x="714" y="1416"/>
                  </a:lnTo>
                  <a:lnTo>
                    <a:pt x="715" y="1415"/>
                  </a:lnTo>
                  <a:lnTo>
                    <a:pt x="718" y="1412"/>
                  </a:lnTo>
                  <a:lnTo>
                    <a:pt x="721" y="1410"/>
                  </a:lnTo>
                  <a:lnTo>
                    <a:pt x="722" y="1409"/>
                  </a:lnTo>
                  <a:lnTo>
                    <a:pt x="723" y="1408"/>
                  </a:lnTo>
                  <a:lnTo>
                    <a:pt x="724" y="1406"/>
                  </a:lnTo>
                  <a:lnTo>
                    <a:pt x="726" y="1404"/>
                  </a:lnTo>
                  <a:lnTo>
                    <a:pt x="727" y="1403"/>
                  </a:lnTo>
                  <a:lnTo>
                    <a:pt x="729" y="1402"/>
                  </a:lnTo>
                  <a:lnTo>
                    <a:pt x="730" y="1401"/>
                  </a:lnTo>
                  <a:lnTo>
                    <a:pt x="732" y="1399"/>
                  </a:lnTo>
                  <a:lnTo>
                    <a:pt x="734" y="1397"/>
                  </a:lnTo>
                  <a:lnTo>
                    <a:pt x="738" y="1393"/>
                  </a:lnTo>
                  <a:lnTo>
                    <a:pt x="740" y="1390"/>
                  </a:lnTo>
                  <a:lnTo>
                    <a:pt x="741" y="1390"/>
                  </a:lnTo>
                  <a:lnTo>
                    <a:pt x="742" y="1389"/>
                  </a:lnTo>
                  <a:lnTo>
                    <a:pt x="743" y="1387"/>
                  </a:lnTo>
                  <a:lnTo>
                    <a:pt x="744" y="1386"/>
                  </a:lnTo>
                  <a:lnTo>
                    <a:pt x="746" y="1386"/>
                  </a:lnTo>
                  <a:lnTo>
                    <a:pt x="747" y="1385"/>
                  </a:lnTo>
                  <a:lnTo>
                    <a:pt x="749" y="1384"/>
                  </a:lnTo>
                  <a:lnTo>
                    <a:pt x="750" y="1382"/>
                  </a:lnTo>
                  <a:lnTo>
                    <a:pt x="751" y="1382"/>
                  </a:lnTo>
                  <a:lnTo>
                    <a:pt x="752" y="1382"/>
                  </a:lnTo>
                  <a:lnTo>
                    <a:pt x="752" y="1381"/>
                  </a:lnTo>
                  <a:lnTo>
                    <a:pt x="754" y="1381"/>
                  </a:lnTo>
                  <a:lnTo>
                    <a:pt x="755" y="1379"/>
                  </a:lnTo>
                  <a:lnTo>
                    <a:pt x="756" y="1379"/>
                  </a:lnTo>
                  <a:lnTo>
                    <a:pt x="757" y="1378"/>
                  </a:lnTo>
                  <a:lnTo>
                    <a:pt x="758" y="1377"/>
                  </a:lnTo>
                  <a:lnTo>
                    <a:pt x="759" y="1376"/>
                  </a:lnTo>
                  <a:lnTo>
                    <a:pt x="760" y="1375"/>
                  </a:lnTo>
                  <a:lnTo>
                    <a:pt x="761" y="1374"/>
                  </a:lnTo>
                  <a:lnTo>
                    <a:pt x="763" y="1374"/>
                  </a:lnTo>
                  <a:lnTo>
                    <a:pt x="764" y="1373"/>
                  </a:lnTo>
                  <a:lnTo>
                    <a:pt x="765" y="1370"/>
                  </a:lnTo>
                  <a:lnTo>
                    <a:pt x="765" y="1369"/>
                  </a:lnTo>
                  <a:lnTo>
                    <a:pt x="766" y="1368"/>
                  </a:lnTo>
                  <a:lnTo>
                    <a:pt x="767" y="1367"/>
                  </a:lnTo>
                  <a:lnTo>
                    <a:pt x="767" y="1365"/>
                  </a:lnTo>
                  <a:lnTo>
                    <a:pt x="768" y="1364"/>
                  </a:lnTo>
                  <a:lnTo>
                    <a:pt x="768" y="1362"/>
                  </a:lnTo>
                  <a:lnTo>
                    <a:pt x="769" y="1361"/>
                  </a:lnTo>
                  <a:lnTo>
                    <a:pt x="772" y="1359"/>
                  </a:lnTo>
                  <a:lnTo>
                    <a:pt x="773" y="1358"/>
                  </a:lnTo>
                  <a:lnTo>
                    <a:pt x="773" y="1357"/>
                  </a:lnTo>
                  <a:lnTo>
                    <a:pt x="773" y="1356"/>
                  </a:lnTo>
                  <a:lnTo>
                    <a:pt x="774" y="1357"/>
                  </a:lnTo>
                  <a:lnTo>
                    <a:pt x="775" y="1358"/>
                  </a:lnTo>
                  <a:lnTo>
                    <a:pt x="776" y="1358"/>
                  </a:lnTo>
                  <a:lnTo>
                    <a:pt x="777" y="1357"/>
                  </a:lnTo>
                  <a:lnTo>
                    <a:pt x="780" y="1357"/>
                  </a:lnTo>
                  <a:lnTo>
                    <a:pt x="781" y="1357"/>
                  </a:lnTo>
                  <a:lnTo>
                    <a:pt x="782" y="1356"/>
                  </a:lnTo>
                  <a:lnTo>
                    <a:pt x="783" y="1355"/>
                  </a:lnTo>
                  <a:lnTo>
                    <a:pt x="785" y="1353"/>
                  </a:lnTo>
                  <a:lnTo>
                    <a:pt x="786" y="1352"/>
                  </a:lnTo>
                  <a:lnTo>
                    <a:pt x="787" y="1351"/>
                  </a:lnTo>
                  <a:lnTo>
                    <a:pt x="789" y="1350"/>
                  </a:lnTo>
                  <a:lnTo>
                    <a:pt x="791" y="1348"/>
                  </a:lnTo>
                  <a:lnTo>
                    <a:pt x="792" y="1347"/>
                  </a:lnTo>
                  <a:lnTo>
                    <a:pt x="793" y="1345"/>
                  </a:lnTo>
                  <a:lnTo>
                    <a:pt x="794" y="1344"/>
                  </a:lnTo>
                  <a:lnTo>
                    <a:pt x="795" y="1343"/>
                  </a:lnTo>
                  <a:lnTo>
                    <a:pt x="798" y="1341"/>
                  </a:lnTo>
                  <a:lnTo>
                    <a:pt x="799" y="1340"/>
                  </a:lnTo>
                  <a:lnTo>
                    <a:pt x="801" y="1339"/>
                  </a:lnTo>
                  <a:lnTo>
                    <a:pt x="802" y="1337"/>
                  </a:lnTo>
                  <a:lnTo>
                    <a:pt x="804" y="1336"/>
                  </a:lnTo>
                  <a:lnTo>
                    <a:pt x="806" y="1335"/>
                  </a:lnTo>
                  <a:lnTo>
                    <a:pt x="807" y="1334"/>
                  </a:lnTo>
                  <a:lnTo>
                    <a:pt x="808" y="1333"/>
                  </a:lnTo>
                  <a:lnTo>
                    <a:pt x="808" y="1332"/>
                  </a:lnTo>
                  <a:lnTo>
                    <a:pt x="809" y="1331"/>
                  </a:lnTo>
                  <a:lnTo>
                    <a:pt x="810" y="1330"/>
                  </a:lnTo>
                  <a:lnTo>
                    <a:pt x="810" y="1328"/>
                  </a:lnTo>
                  <a:lnTo>
                    <a:pt x="811" y="1327"/>
                  </a:lnTo>
                  <a:lnTo>
                    <a:pt x="811" y="1326"/>
                  </a:lnTo>
                  <a:lnTo>
                    <a:pt x="811" y="1325"/>
                  </a:lnTo>
                  <a:lnTo>
                    <a:pt x="811" y="1324"/>
                  </a:lnTo>
                  <a:lnTo>
                    <a:pt x="812" y="1324"/>
                  </a:lnTo>
                  <a:lnTo>
                    <a:pt x="813" y="1324"/>
                  </a:lnTo>
                  <a:lnTo>
                    <a:pt x="813" y="1323"/>
                  </a:lnTo>
                  <a:lnTo>
                    <a:pt x="815" y="1322"/>
                  </a:lnTo>
                  <a:lnTo>
                    <a:pt x="816" y="1319"/>
                  </a:lnTo>
                  <a:lnTo>
                    <a:pt x="816" y="1318"/>
                  </a:lnTo>
                  <a:lnTo>
                    <a:pt x="817" y="1318"/>
                  </a:lnTo>
                  <a:lnTo>
                    <a:pt x="818" y="1315"/>
                  </a:lnTo>
                  <a:lnTo>
                    <a:pt x="819" y="1312"/>
                  </a:lnTo>
                  <a:lnTo>
                    <a:pt x="819" y="1311"/>
                  </a:lnTo>
                  <a:lnTo>
                    <a:pt x="820" y="1309"/>
                  </a:lnTo>
                  <a:lnTo>
                    <a:pt x="821" y="1308"/>
                  </a:lnTo>
                  <a:lnTo>
                    <a:pt x="823" y="1307"/>
                  </a:lnTo>
                  <a:lnTo>
                    <a:pt x="823" y="1306"/>
                  </a:lnTo>
                  <a:lnTo>
                    <a:pt x="823" y="1305"/>
                  </a:lnTo>
                  <a:lnTo>
                    <a:pt x="824" y="1303"/>
                  </a:lnTo>
                  <a:lnTo>
                    <a:pt x="824" y="1302"/>
                  </a:lnTo>
                  <a:lnTo>
                    <a:pt x="825" y="1302"/>
                  </a:lnTo>
                  <a:lnTo>
                    <a:pt x="825" y="1301"/>
                  </a:lnTo>
                  <a:lnTo>
                    <a:pt x="826" y="1301"/>
                  </a:lnTo>
                  <a:lnTo>
                    <a:pt x="826" y="1300"/>
                  </a:lnTo>
                  <a:lnTo>
                    <a:pt x="827" y="1298"/>
                  </a:lnTo>
                  <a:lnTo>
                    <a:pt x="828" y="1298"/>
                  </a:lnTo>
                  <a:lnTo>
                    <a:pt x="829" y="1297"/>
                  </a:lnTo>
                  <a:lnTo>
                    <a:pt x="830" y="1294"/>
                  </a:lnTo>
                  <a:lnTo>
                    <a:pt x="832" y="1294"/>
                  </a:lnTo>
                  <a:lnTo>
                    <a:pt x="833" y="1293"/>
                  </a:lnTo>
                  <a:lnTo>
                    <a:pt x="835" y="1293"/>
                  </a:lnTo>
                  <a:lnTo>
                    <a:pt x="835" y="1292"/>
                  </a:lnTo>
                  <a:lnTo>
                    <a:pt x="836" y="1292"/>
                  </a:lnTo>
                  <a:lnTo>
                    <a:pt x="837" y="1291"/>
                  </a:lnTo>
                  <a:lnTo>
                    <a:pt x="837" y="1290"/>
                  </a:lnTo>
                  <a:lnTo>
                    <a:pt x="838" y="1289"/>
                  </a:lnTo>
                  <a:lnTo>
                    <a:pt x="838" y="1288"/>
                  </a:lnTo>
                  <a:lnTo>
                    <a:pt x="838" y="1286"/>
                  </a:lnTo>
                  <a:lnTo>
                    <a:pt x="839" y="1285"/>
                  </a:lnTo>
                  <a:lnTo>
                    <a:pt x="841" y="1285"/>
                  </a:lnTo>
                  <a:lnTo>
                    <a:pt x="842" y="1284"/>
                  </a:lnTo>
                  <a:lnTo>
                    <a:pt x="842" y="1283"/>
                  </a:lnTo>
                  <a:lnTo>
                    <a:pt x="843" y="1280"/>
                  </a:lnTo>
                  <a:lnTo>
                    <a:pt x="843" y="1277"/>
                  </a:lnTo>
                  <a:lnTo>
                    <a:pt x="844" y="1275"/>
                  </a:lnTo>
                  <a:lnTo>
                    <a:pt x="844" y="1273"/>
                  </a:lnTo>
                  <a:lnTo>
                    <a:pt x="844" y="1272"/>
                  </a:lnTo>
                  <a:lnTo>
                    <a:pt x="844" y="1269"/>
                  </a:lnTo>
                  <a:lnTo>
                    <a:pt x="845" y="1268"/>
                  </a:lnTo>
                  <a:lnTo>
                    <a:pt x="844" y="1267"/>
                  </a:lnTo>
                  <a:lnTo>
                    <a:pt x="845" y="1266"/>
                  </a:lnTo>
                  <a:lnTo>
                    <a:pt x="844" y="1264"/>
                  </a:lnTo>
                  <a:lnTo>
                    <a:pt x="844" y="1260"/>
                  </a:lnTo>
                  <a:lnTo>
                    <a:pt x="844" y="1258"/>
                  </a:lnTo>
                  <a:lnTo>
                    <a:pt x="845" y="1256"/>
                  </a:lnTo>
                  <a:lnTo>
                    <a:pt x="844" y="1252"/>
                  </a:lnTo>
                  <a:lnTo>
                    <a:pt x="844" y="1250"/>
                  </a:lnTo>
                  <a:lnTo>
                    <a:pt x="845" y="1249"/>
                  </a:lnTo>
                  <a:lnTo>
                    <a:pt x="844" y="1248"/>
                  </a:lnTo>
                  <a:lnTo>
                    <a:pt x="844" y="1247"/>
                  </a:lnTo>
                  <a:lnTo>
                    <a:pt x="843" y="1245"/>
                  </a:lnTo>
                  <a:lnTo>
                    <a:pt x="844" y="1243"/>
                  </a:lnTo>
                  <a:lnTo>
                    <a:pt x="844" y="1242"/>
                  </a:lnTo>
                  <a:lnTo>
                    <a:pt x="843" y="1241"/>
                  </a:lnTo>
                  <a:lnTo>
                    <a:pt x="843" y="1239"/>
                  </a:lnTo>
                  <a:lnTo>
                    <a:pt x="843" y="1236"/>
                  </a:lnTo>
                  <a:lnTo>
                    <a:pt x="842" y="1234"/>
                  </a:lnTo>
                  <a:lnTo>
                    <a:pt x="841" y="1232"/>
                  </a:lnTo>
                  <a:lnTo>
                    <a:pt x="839" y="1230"/>
                  </a:lnTo>
                  <a:lnTo>
                    <a:pt x="839" y="1228"/>
                  </a:lnTo>
                  <a:lnTo>
                    <a:pt x="838" y="1227"/>
                  </a:lnTo>
                  <a:lnTo>
                    <a:pt x="838" y="1226"/>
                  </a:lnTo>
                  <a:lnTo>
                    <a:pt x="837" y="1225"/>
                  </a:lnTo>
                  <a:lnTo>
                    <a:pt x="837" y="1223"/>
                  </a:lnTo>
                  <a:lnTo>
                    <a:pt x="837" y="1220"/>
                  </a:lnTo>
                  <a:lnTo>
                    <a:pt x="836" y="1218"/>
                  </a:lnTo>
                  <a:lnTo>
                    <a:pt x="836" y="1217"/>
                  </a:lnTo>
                  <a:lnTo>
                    <a:pt x="835" y="1216"/>
                  </a:lnTo>
                  <a:lnTo>
                    <a:pt x="834" y="1216"/>
                  </a:lnTo>
                  <a:lnTo>
                    <a:pt x="833" y="1216"/>
                  </a:lnTo>
                  <a:lnTo>
                    <a:pt x="828" y="1216"/>
                  </a:lnTo>
                  <a:lnTo>
                    <a:pt x="827" y="1216"/>
                  </a:lnTo>
                  <a:lnTo>
                    <a:pt x="827" y="1215"/>
                  </a:lnTo>
                  <a:lnTo>
                    <a:pt x="826" y="1215"/>
                  </a:lnTo>
                  <a:lnTo>
                    <a:pt x="826" y="1214"/>
                  </a:lnTo>
                  <a:lnTo>
                    <a:pt x="825" y="1213"/>
                  </a:lnTo>
                  <a:lnTo>
                    <a:pt x="824" y="1211"/>
                  </a:lnTo>
                  <a:lnTo>
                    <a:pt x="824" y="1209"/>
                  </a:lnTo>
                  <a:lnTo>
                    <a:pt x="823" y="1208"/>
                  </a:lnTo>
                  <a:lnTo>
                    <a:pt x="823" y="1206"/>
                  </a:lnTo>
                  <a:lnTo>
                    <a:pt x="821" y="1203"/>
                  </a:lnTo>
                  <a:lnTo>
                    <a:pt x="820" y="1202"/>
                  </a:lnTo>
                  <a:lnTo>
                    <a:pt x="819" y="1201"/>
                  </a:lnTo>
                  <a:lnTo>
                    <a:pt x="818" y="1199"/>
                  </a:lnTo>
                  <a:lnTo>
                    <a:pt x="818" y="1197"/>
                  </a:lnTo>
                  <a:lnTo>
                    <a:pt x="817" y="1197"/>
                  </a:lnTo>
                  <a:lnTo>
                    <a:pt x="817" y="1196"/>
                  </a:lnTo>
                  <a:lnTo>
                    <a:pt x="817" y="1194"/>
                  </a:lnTo>
                  <a:lnTo>
                    <a:pt x="817" y="1193"/>
                  </a:lnTo>
                  <a:lnTo>
                    <a:pt x="816" y="1190"/>
                  </a:lnTo>
                  <a:lnTo>
                    <a:pt x="815" y="1188"/>
                  </a:lnTo>
                  <a:lnTo>
                    <a:pt x="815" y="1186"/>
                  </a:lnTo>
                  <a:lnTo>
                    <a:pt x="813" y="1185"/>
                  </a:lnTo>
                  <a:lnTo>
                    <a:pt x="812" y="1184"/>
                  </a:lnTo>
                  <a:lnTo>
                    <a:pt x="812" y="1183"/>
                  </a:lnTo>
                  <a:lnTo>
                    <a:pt x="811" y="1181"/>
                  </a:lnTo>
                  <a:lnTo>
                    <a:pt x="811" y="1180"/>
                  </a:lnTo>
                  <a:lnTo>
                    <a:pt x="810" y="1176"/>
                  </a:lnTo>
                  <a:lnTo>
                    <a:pt x="809" y="1175"/>
                  </a:lnTo>
                  <a:lnTo>
                    <a:pt x="809" y="1174"/>
                  </a:lnTo>
                  <a:lnTo>
                    <a:pt x="810" y="1174"/>
                  </a:lnTo>
                  <a:lnTo>
                    <a:pt x="809" y="1173"/>
                  </a:lnTo>
                  <a:lnTo>
                    <a:pt x="809" y="1172"/>
                  </a:lnTo>
                  <a:lnTo>
                    <a:pt x="808" y="1169"/>
                  </a:lnTo>
                  <a:lnTo>
                    <a:pt x="807" y="1168"/>
                  </a:lnTo>
                  <a:lnTo>
                    <a:pt x="806" y="1166"/>
                  </a:lnTo>
                  <a:lnTo>
                    <a:pt x="804" y="1163"/>
                  </a:lnTo>
                  <a:lnTo>
                    <a:pt x="803" y="1160"/>
                  </a:lnTo>
                  <a:lnTo>
                    <a:pt x="802" y="1158"/>
                  </a:lnTo>
                  <a:lnTo>
                    <a:pt x="801" y="1157"/>
                  </a:lnTo>
                  <a:lnTo>
                    <a:pt x="800" y="1155"/>
                  </a:lnTo>
                  <a:lnTo>
                    <a:pt x="800" y="1153"/>
                  </a:lnTo>
                  <a:lnTo>
                    <a:pt x="799" y="1151"/>
                  </a:lnTo>
                  <a:lnTo>
                    <a:pt x="798" y="1150"/>
                  </a:lnTo>
                  <a:lnTo>
                    <a:pt x="797" y="1147"/>
                  </a:lnTo>
                  <a:lnTo>
                    <a:pt x="797" y="1146"/>
                  </a:lnTo>
                  <a:lnTo>
                    <a:pt x="797" y="1144"/>
                  </a:lnTo>
                  <a:lnTo>
                    <a:pt x="795" y="1142"/>
                  </a:lnTo>
                  <a:lnTo>
                    <a:pt x="795" y="1140"/>
                  </a:lnTo>
                  <a:lnTo>
                    <a:pt x="794" y="1136"/>
                  </a:lnTo>
                  <a:lnTo>
                    <a:pt x="793" y="1135"/>
                  </a:lnTo>
                  <a:lnTo>
                    <a:pt x="793" y="1134"/>
                  </a:lnTo>
                  <a:lnTo>
                    <a:pt x="792" y="1133"/>
                  </a:lnTo>
                  <a:lnTo>
                    <a:pt x="792" y="1131"/>
                  </a:lnTo>
                  <a:lnTo>
                    <a:pt x="791" y="1130"/>
                  </a:lnTo>
                  <a:lnTo>
                    <a:pt x="791" y="1129"/>
                  </a:lnTo>
                  <a:lnTo>
                    <a:pt x="790" y="1127"/>
                  </a:lnTo>
                  <a:lnTo>
                    <a:pt x="790" y="1126"/>
                  </a:lnTo>
                  <a:lnTo>
                    <a:pt x="789" y="1124"/>
                  </a:lnTo>
                  <a:lnTo>
                    <a:pt x="789" y="1123"/>
                  </a:lnTo>
                  <a:lnTo>
                    <a:pt x="789" y="1119"/>
                  </a:lnTo>
                  <a:lnTo>
                    <a:pt x="787" y="1117"/>
                  </a:lnTo>
                  <a:lnTo>
                    <a:pt x="787" y="1116"/>
                  </a:lnTo>
                  <a:lnTo>
                    <a:pt x="787" y="1114"/>
                  </a:lnTo>
                  <a:lnTo>
                    <a:pt x="787" y="1113"/>
                  </a:lnTo>
                  <a:lnTo>
                    <a:pt x="787" y="1111"/>
                  </a:lnTo>
                  <a:lnTo>
                    <a:pt x="787" y="1110"/>
                  </a:lnTo>
                  <a:lnTo>
                    <a:pt x="789" y="1109"/>
                  </a:lnTo>
                  <a:lnTo>
                    <a:pt x="787" y="1108"/>
                  </a:lnTo>
                  <a:lnTo>
                    <a:pt x="787" y="1106"/>
                  </a:lnTo>
                  <a:lnTo>
                    <a:pt x="787" y="1105"/>
                  </a:lnTo>
                  <a:lnTo>
                    <a:pt x="787" y="1104"/>
                  </a:lnTo>
                  <a:lnTo>
                    <a:pt x="786" y="1102"/>
                  </a:lnTo>
                  <a:lnTo>
                    <a:pt x="787" y="1102"/>
                  </a:lnTo>
                  <a:lnTo>
                    <a:pt x="789" y="1102"/>
                  </a:lnTo>
                  <a:lnTo>
                    <a:pt x="789" y="1104"/>
                  </a:lnTo>
                  <a:lnTo>
                    <a:pt x="790" y="1104"/>
                  </a:lnTo>
                  <a:lnTo>
                    <a:pt x="791" y="1104"/>
                  </a:lnTo>
                  <a:lnTo>
                    <a:pt x="792" y="1102"/>
                  </a:lnTo>
                  <a:lnTo>
                    <a:pt x="793" y="1101"/>
                  </a:lnTo>
                  <a:lnTo>
                    <a:pt x="794" y="1100"/>
                  </a:lnTo>
                  <a:lnTo>
                    <a:pt x="795" y="1099"/>
                  </a:lnTo>
                  <a:lnTo>
                    <a:pt x="798" y="1098"/>
                  </a:lnTo>
                  <a:lnTo>
                    <a:pt x="800" y="1097"/>
                  </a:lnTo>
                  <a:lnTo>
                    <a:pt x="801" y="1097"/>
                  </a:lnTo>
                  <a:lnTo>
                    <a:pt x="801" y="1096"/>
                  </a:lnTo>
                  <a:lnTo>
                    <a:pt x="801" y="1094"/>
                  </a:lnTo>
                  <a:lnTo>
                    <a:pt x="800" y="1094"/>
                  </a:lnTo>
                  <a:lnTo>
                    <a:pt x="799" y="1093"/>
                  </a:lnTo>
                  <a:lnTo>
                    <a:pt x="799" y="1092"/>
                  </a:lnTo>
                  <a:lnTo>
                    <a:pt x="798" y="1090"/>
                  </a:lnTo>
                  <a:lnTo>
                    <a:pt x="798" y="1089"/>
                  </a:lnTo>
                  <a:lnTo>
                    <a:pt x="798" y="1088"/>
                  </a:lnTo>
                  <a:lnTo>
                    <a:pt x="798" y="1086"/>
                  </a:lnTo>
                  <a:lnTo>
                    <a:pt x="799" y="1085"/>
                  </a:lnTo>
                  <a:lnTo>
                    <a:pt x="799" y="1084"/>
                  </a:lnTo>
                  <a:lnTo>
                    <a:pt x="799" y="1083"/>
                  </a:lnTo>
                  <a:lnTo>
                    <a:pt x="799" y="1080"/>
                  </a:lnTo>
                  <a:lnTo>
                    <a:pt x="803" y="1082"/>
                  </a:lnTo>
                  <a:lnTo>
                    <a:pt x="806" y="1085"/>
                  </a:lnTo>
                  <a:lnTo>
                    <a:pt x="807" y="1086"/>
                  </a:lnTo>
                  <a:lnTo>
                    <a:pt x="808" y="1086"/>
                  </a:lnTo>
                  <a:lnTo>
                    <a:pt x="810" y="1090"/>
                  </a:lnTo>
                  <a:lnTo>
                    <a:pt x="810" y="1091"/>
                  </a:lnTo>
                  <a:lnTo>
                    <a:pt x="811" y="1092"/>
                  </a:lnTo>
                  <a:lnTo>
                    <a:pt x="812" y="1093"/>
                  </a:lnTo>
                  <a:lnTo>
                    <a:pt x="813" y="1094"/>
                  </a:lnTo>
                  <a:lnTo>
                    <a:pt x="815" y="1094"/>
                  </a:lnTo>
                  <a:lnTo>
                    <a:pt x="817" y="1092"/>
                  </a:lnTo>
                  <a:lnTo>
                    <a:pt x="818" y="1092"/>
                  </a:lnTo>
                  <a:lnTo>
                    <a:pt x="832" y="1131"/>
                  </a:lnTo>
                  <a:lnTo>
                    <a:pt x="832" y="1130"/>
                  </a:lnTo>
                  <a:lnTo>
                    <a:pt x="833" y="1132"/>
                  </a:lnTo>
                  <a:lnTo>
                    <a:pt x="834" y="1132"/>
                  </a:lnTo>
                  <a:lnTo>
                    <a:pt x="820" y="1091"/>
                  </a:lnTo>
                  <a:lnTo>
                    <a:pt x="819" y="1090"/>
                  </a:lnTo>
                  <a:lnTo>
                    <a:pt x="821" y="1089"/>
                  </a:lnTo>
                  <a:lnTo>
                    <a:pt x="825" y="1089"/>
                  </a:lnTo>
                  <a:lnTo>
                    <a:pt x="824" y="1086"/>
                  </a:lnTo>
                  <a:lnTo>
                    <a:pt x="824" y="1084"/>
                  </a:lnTo>
                  <a:lnTo>
                    <a:pt x="837" y="1083"/>
                  </a:lnTo>
                  <a:lnTo>
                    <a:pt x="841" y="1082"/>
                  </a:lnTo>
                  <a:lnTo>
                    <a:pt x="839" y="1080"/>
                  </a:lnTo>
                  <a:lnTo>
                    <a:pt x="838" y="1081"/>
                  </a:lnTo>
                  <a:lnTo>
                    <a:pt x="836" y="1081"/>
                  </a:lnTo>
                  <a:lnTo>
                    <a:pt x="834" y="1082"/>
                  </a:lnTo>
                  <a:lnTo>
                    <a:pt x="833" y="1081"/>
                  </a:lnTo>
                  <a:lnTo>
                    <a:pt x="832" y="1081"/>
                  </a:lnTo>
                  <a:lnTo>
                    <a:pt x="830" y="1081"/>
                  </a:lnTo>
                  <a:lnTo>
                    <a:pt x="829" y="1081"/>
                  </a:lnTo>
                  <a:lnTo>
                    <a:pt x="828" y="1081"/>
                  </a:lnTo>
                  <a:lnTo>
                    <a:pt x="826" y="1081"/>
                  </a:lnTo>
                  <a:lnTo>
                    <a:pt x="825" y="1081"/>
                  </a:lnTo>
                  <a:lnTo>
                    <a:pt x="824" y="1081"/>
                  </a:lnTo>
                  <a:lnTo>
                    <a:pt x="823" y="1081"/>
                  </a:lnTo>
                  <a:lnTo>
                    <a:pt x="823" y="1079"/>
                  </a:lnTo>
                  <a:lnTo>
                    <a:pt x="823" y="1077"/>
                  </a:lnTo>
                  <a:lnTo>
                    <a:pt x="823" y="1076"/>
                  </a:lnTo>
                  <a:lnTo>
                    <a:pt x="824" y="1075"/>
                  </a:lnTo>
                  <a:lnTo>
                    <a:pt x="823" y="1073"/>
                  </a:lnTo>
                  <a:lnTo>
                    <a:pt x="823" y="1072"/>
                  </a:lnTo>
                  <a:lnTo>
                    <a:pt x="823" y="1071"/>
                  </a:lnTo>
                  <a:lnTo>
                    <a:pt x="821" y="1069"/>
                  </a:lnTo>
                  <a:lnTo>
                    <a:pt x="821" y="1068"/>
                  </a:lnTo>
                  <a:lnTo>
                    <a:pt x="821" y="1067"/>
                  </a:lnTo>
                  <a:lnTo>
                    <a:pt x="821" y="1066"/>
                  </a:lnTo>
                  <a:lnTo>
                    <a:pt x="821" y="1065"/>
                  </a:lnTo>
                  <a:lnTo>
                    <a:pt x="823" y="1065"/>
                  </a:lnTo>
                  <a:lnTo>
                    <a:pt x="823" y="1064"/>
                  </a:lnTo>
                  <a:lnTo>
                    <a:pt x="824" y="1064"/>
                  </a:lnTo>
                  <a:lnTo>
                    <a:pt x="825" y="1064"/>
                  </a:lnTo>
                  <a:lnTo>
                    <a:pt x="826" y="1064"/>
                  </a:lnTo>
                  <a:lnTo>
                    <a:pt x="827" y="1064"/>
                  </a:lnTo>
                  <a:lnTo>
                    <a:pt x="828" y="1063"/>
                  </a:lnTo>
                  <a:lnTo>
                    <a:pt x="829" y="1063"/>
                  </a:lnTo>
                  <a:lnTo>
                    <a:pt x="830" y="1063"/>
                  </a:lnTo>
                  <a:lnTo>
                    <a:pt x="830" y="1061"/>
                  </a:lnTo>
                  <a:lnTo>
                    <a:pt x="829" y="1056"/>
                  </a:lnTo>
                  <a:lnTo>
                    <a:pt x="818" y="1060"/>
                  </a:lnTo>
                  <a:lnTo>
                    <a:pt x="818" y="1059"/>
                  </a:lnTo>
                  <a:lnTo>
                    <a:pt x="816" y="1059"/>
                  </a:lnTo>
                  <a:lnTo>
                    <a:pt x="823" y="1056"/>
                  </a:lnTo>
                  <a:lnTo>
                    <a:pt x="824" y="1056"/>
                  </a:lnTo>
                  <a:lnTo>
                    <a:pt x="824" y="1055"/>
                  </a:lnTo>
                  <a:lnTo>
                    <a:pt x="825" y="1054"/>
                  </a:lnTo>
                  <a:lnTo>
                    <a:pt x="826" y="1052"/>
                  </a:lnTo>
                  <a:lnTo>
                    <a:pt x="826" y="1051"/>
                  </a:lnTo>
                  <a:lnTo>
                    <a:pt x="826" y="1050"/>
                  </a:lnTo>
                  <a:lnTo>
                    <a:pt x="824" y="1046"/>
                  </a:lnTo>
                  <a:lnTo>
                    <a:pt x="824" y="1042"/>
                  </a:lnTo>
                  <a:lnTo>
                    <a:pt x="821" y="1038"/>
                  </a:lnTo>
                  <a:lnTo>
                    <a:pt x="813" y="1041"/>
                  </a:lnTo>
                  <a:lnTo>
                    <a:pt x="800" y="1015"/>
                  </a:lnTo>
                  <a:lnTo>
                    <a:pt x="803" y="1012"/>
                  </a:lnTo>
                  <a:lnTo>
                    <a:pt x="803" y="1013"/>
                  </a:lnTo>
                  <a:lnTo>
                    <a:pt x="801" y="1015"/>
                  </a:lnTo>
                  <a:lnTo>
                    <a:pt x="808" y="1029"/>
                  </a:lnTo>
                  <a:lnTo>
                    <a:pt x="809" y="1029"/>
                  </a:lnTo>
                  <a:lnTo>
                    <a:pt x="817" y="1026"/>
                  </a:lnTo>
                  <a:lnTo>
                    <a:pt x="818" y="1025"/>
                  </a:lnTo>
                  <a:lnTo>
                    <a:pt x="818" y="1024"/>
                  </a:lnTo>
                  <a:lnTo>
                    <a:pt x="817" y="1023"/>
                  </a:lnTo>
                  <a:lnTo>
                    <a:pt x="813" y="1014"/>
                  </a:lnTo>
                  <a:lnTo>
                    <a:pt x="812" y="1013"/>
                  </a:lnTo>
                  <a:lnTo>
                    <a:pt x="811" y="1013"/>
                  </a:lnTo>
                  <a:lnTo>
                    <a:pt x="810" y="1012"/>
                  </a:lnTo>
                  <a:lnTo>
                    <a:pt x="810" y="1009"/>
                  </a:lnTo>
                  <a:lnTo>
                    <a:pt x="809" y="1009"/>
                  </a:lnTo>
                  <a:lnTo>
                    <a:pt x="809" y="1008"/>
                  </a:lnTo>
                  <a:lnTo>
                    <a:pt x="809" y="1007"/>
                  </a:lnTo>
                  <a:lnTo>
                    <a:pt x="808" y="1006"/>
                  </a:lnTo>
                  <a:lnTo>
                    <a:pt x="809" y="1006"/>
                  </a:lnTo>
                  <a:lnTo>
                    <a:pt x="809" y="1005"/>
                  </a:lnTo>
                  <a:lnTo>
                    <a:pt x="808" y="1004"/>
                  </a:lnTo>
                  <a:lnTo>
                    <a:pt x="808" y="1002"/>
                  </a:lnTo>
                  <a:lnTo>
                    <a:pt x="807" y="1002"/>
                  </a:lnTo>
                  <a:lnTo>
                    <a:pt x="806" y="1002"/>
                  </a:lnTo>
                  <a:lnTo>
                    <a:pt x="806" y="1001"/>
                  </a:lnTo>
                  <a:lnTo>
                    <a:pt x="790" y="1008"/>
                  </a:lnTo>
                  <a:lnTo>
                    <a:pt x="789" y="1006"/>
                  </a:lnTo>
                  <a:lnTo>
                    <a:pt x="789" y="1005"/>
                  </a:lnTo>
                  <a:lnTo>
                    <a:pt x="787" y="1004"/>
                  </a:lnTo>
                  <a:lnTo>
                    <a:pt x="795" y="1001"/>
                  </a:lnTo>
                  <a:lnTo>
                    <a:pt x="797" y="1000"/>
                  </a:lnTo>
                  <a:lnTo>
                    <a:pt x="797" y="998"/>
                  </a:lnTo>
                  <a:lnTo>
                    <a:pt x="786" y="1001"/>
                  </a:lnTo>
                  <a:lnTo>
                    <a:pt x="780" y="988"/>
                  </a:lnTo>
                  <a:lnTo>
                    <a:pt x="778" y="985"/>
                  </a:lnTo>
                  <a:lnTo>
                    <a:pt x="778" y="984"/>
                  </a:lnTo>
                  <a:lnTo>
                    <a:pt x="777" y="983"/>
                  </a:lnTo>
                  <a:lnTo>
                    <a:pt x="777" y="982"/>
                  </a:lnTo>
                  <a:lnTo>
                    <a:pt x="777" y="981"/>
                  </a:lnTo>
                  <a:lnTo>
                    <a:pt x="776" y="980"/>
                  </a:lnTo>
                  <a:lnTo>
                    <a:pt x="776" y="979"/>
                  </a:lnTo>
                  <a:lnTo>
                    <a:pt x="776" y="977"/>
                  </a:lnTo>
                  <a:lnTo>
                    <a:pt x="777" y="977"/>
                  </a:lnTo>
                  <a:lnTo>
                    <a:pt x="780" y="976"/>
                  </a:lnTo>
                  <a:lnTo>
                    <a:pt x="781" y="975"/>
                  </a:lnTo>
                  <a:lnTo>
                    <a:pt x="782" y="975"/>
                  </a:lnTo>
                  <a:lnTo>
                    <a:pt x="783" y="975"/>
                  </a:lnTo>
                  <a:lnTo>
                    <a:pt x="784" y="974"/>
                  </a:lnTo>
                  <a:lnTo>
                    <a:pt x="784" y="973"/>
                  </a:lnTo>
                  <a:lnTo>
                    <a:pt x="783" y="973"/>
                  </a:lnTo>
                  <a:lnTo>
                    <a:pt x="784" y="973"/>
                  </a:lnTo>
                  <a:lnTo>
                    <a:pt x="783" y="972"/>
                  </a:lnTo>
                  <a:lnTo>
                    <a:pt x="782" y="971"/>
                  </a:lnTo>
                  <a:lnTo>
                    <a:pt x="782" y="968"/>
                  </a:lnTo>
                  <a:lnTo>
                    <a:pt x="781" y="968"/>
                  </a:lnTo>
                  <a:lnTo>
                    <a:pt x="781" y="969"/>
                  </a:lnTo>
                  <a:lnTo>
                    <a:pt x="780" y="971"/>
                  </a:lnTo>
                  <a:lnTo>
                    <a:pt x="780" y="972"/>
                  </a:lnTo>
                  <a:lnTo>
                    <a:pt x="781" y="972"/>
                  </a:lnTo>
                  <a:lnTo>
                    <a:pt x="780" y="973"/>
                  </a:lnTo>
                  <a:lnTo>
                    <a:pt x="777" y="974"/>
                  </a:lnTo>
                  <a:lnTo>
                    <a:pt x="776" y="974"/>
                  </a:lnTo>
                  <a:lnTo>
                    <a:pt x="775" y="974"/>
                  </a:lnTo>
                  <a:lnTo>
                    <a:pt x="774" y="973"/>
                  </a:lnTo>
                  <a:lnTo>
                    <a:pt x="773" y="969"/>
                  </a:lnTo>
                  <a:lnTo>
                    <a:pt x="772" y="968"/>
                  </a:lnTo>
                  <a:lnTo>
                    <a:pt x="772" y="967"/>
                  </a:lnTo>
                  <a:lnTo>
                    <a:pt x="772" y="965"/>
                  </a:lnTo>
                  <a:lnTo>
                    <a:pt x="770" y="963"/>
                  </a:lnTo>
                  <a:lnTo>
                    <a:pt x="768" y="960"/>
                  </a:lnTo>
                  <a:lnTo>
                    <a:pt x="767" y="958"/>
                  </a:lnTo>
                  <a:lnTo>
                    <a:pt x="766" y="957"/>
                  </a:lnTo>
                  <a:lnTo>
                    <a:pt x="764" y="952"/>
                  </a:lnTo>
                  <a:lnTo>
                    <a:pt x="763" y="950"/>
                  </a:lnTo>
                  <a:lnTo>
                    <a:pt x="761" y="948"/>
                  </a:lnTo>
                  <a:lnTo>
                    <a:pt x="760" y="948"/>
                  </a:lnTo>
                  <a:lnTo>
                    <a:pt x="759" y="947"/>
                  </a:lnTo>
                  <a:lnTo>
                    <a:pt x="758" y="946"/>
                  </a:lnTo>
                  <a:lnTo>
                    <a:pt x="758" y="945"/>
                  </a:lnTo>
                  <a:lnTo>
                    <a:pt x="758" y="943"/>
                  </a:lnTo>
                  <a:lnTo>
                    <a:pt x="757" y="943"/>
                  </a:lnTo>
                  <a:lnTo>
                    <a:pt x="767" y="938"/>
                  </a:lnTo>
                  <a:lnTo>
                    <a:pt x="765" y="934"/>
                  </a:lnTo>
                  <a:lnTo>
                    <a:pt x="754" y="940"/>
                  </a:lnTo>
                  <a:lnTo>
                    <a:pt x="754" y="939"/>
                  </a:lnTo>
                  <a:lnTo>
                    <a:pt x="754" y="938"/>
                  </a:lnTo>
                  <a:lnTo>
                    <a:pt x="764" y="933"/>
                  </a:lnTo>
                  <a:lnTo>
                    <a:pt x="763" y="931"/>
                  </a:lnTo>
                  <a:lnTo>
                    <a:pt x="761" y="931"/>
                  </a:lnTo>
                  <a:lnTo>
                    <a:pt x="760" y="931"/>
                  </a:lnTo>
                  <a:lnTo>
                    <a:pt x="752" y="933"/>
                  </a:lnTo>
                  <a:lnTo>
                    <a:pt x="751" y="934"/>
                  </a:lnTo>
                  <a:lnTo>
                    <a:pt x="751" y="933"/>
                  </a:lnTo>
                  <a:lnTo>
                    <a:pt x="750" y="933"/>
                  </a:lnTo>
                  <a:lnTo>
                    <a:pt x="750" y="932"/>
                  </a:lnTo>
                  <a:lnTo>
                    <a:pt x="751" y="932"/>
                  </a:lnTo>
                  <a:lnTo>
                    <a:pt x="752" y="931"/>
                  </a:lnTo>
                  <a:lnTo>
                    <a:pt x="754" y="931"/>
                  </a:lnTo>
                  <a:lnTo>
                    <a:pt x="755" y="931"/>
                  </a:lnTo>
                  <a:lnTo>
                    <a:pt x="755" y="930"/>
                  </a:lnTo>
                  <a:lnTo>
                    <a:pt x="755" y="929"/>
                  </a:lnTo>
                  <a:lnTo>
                    <a:pt x="754" y="926"/>
                  </a:lnTo>
                  <a:lnTo>
                    <a:pt x="749" y="929"/>
                  </a:lnTo>
                  <a:lnTo>
                    <a:pt x="743" y="920"/>
                  </a:lnTo>
                  <a:lnTo>
                    <a:pt x="741" y="917"/>
                  </a:lnTo>
                  <a:lnTo>
                    <a:pt x="740" y="915"/>
                  </a:lnTo>
                  <a:lnTo>
                    <a:pt x="738" y="913"/>
                  </a:lnTo>
                  <a:lnTo>
                    <a:pt x="738" y="912"/>
                  </a:lnTo>
                  <a:lnTo>
                    <a:pt x="737" y="910"/>
                  </a:lnTo>
                  <a:lnTo>
                    <a:pt x="735" y="910"/>
                  </a:lnTo>
                  <a:lnTo>
                    <a:pt x="735" y="909"/>
                  </a:lnTo>
                  <a:lnTo>
                    <a:pt x="734" y="909"/>
                  </a:lnTo>
                  <a:lnTo>
                    <a:pt x="734" y="908"/>
                  </a:lnTo>
                  <a:lnTo>
                    <a:pt x="740" y="905"/>
                  </a:lnTo>
                  <a:lnTo>
                    <a:pt x="741" y="905"/>
                  </a:lnTo>
                  <a:lnTo>
                    <a:pt x="741" y="904"/>
                  </a:lnTo>
                  <a:lnTo>
                    <a:pt x="738" y="904"/>
                  </a:lnTo>
                  <a:lnTo>
                    <a:pt x="738" y="905"/>
                  </a:lnTo>
                  <a:lnTo>
                    <a:pt x="735" y="906"/>
                  </a:lnTo>
                  <a:lnTo>
                    <a:pt x="734" y="904"/>
                  </a:lnTo>
                  <a:lnTo>
                    <a:pt x="733" y="902"/>
                  </a:lnTo>
                  <a:lnTo>
                    <a:pt x="735" y="900"/>
                  </a:lnTo>
                  <a:lnTo>
                    <a:pt x="743" y="901"/>
                  </a:lnTo>
                  <a:lnTo>
                    <a:pt x="744" y="900"/>
                  </a:lnTo>
                  <a:lnTo>
                    <a:pt x="746" y="898"/>
                  </a:lnTo>
                  <a:lnTo>
                    <a:pt x="741" y="897"/>
                  </a:lnTo>
                  <a:lnTo>
                    <a:pt x="739" y="890"/>
                  </a:lnTo>
                  <a:lnTo>
                    <a:pt x="737" y="883"/>
                  </a:lnTo>
                  <a:lnTo>
                    <a:pt x="735" y="880"/>
                  </a:lnTo>
                  <a:lnTo>
                    <a:pt x="733" y="874"/>
                  </a:lnTo>
                  <a:lnTo>
                    <a:pt x="732" y="874"/>
                  </a:lnTo>
                  <a:lnTo>
                    <a:pt x="733" y="872"/>
                  </a:lnTo>
                  <a:lnTo>
                    <a:pt x="735" y="873"/>
                  </a:lnTo>
                  <a:lnTo>
                    <a:pt x="735" y="875"/>
                  </a:lnTo>
                  <a:lnTo>
                    <a:pt x="737" y="875"/>
                  </a:lnTo>
                  <a:lnTo>
                    <a:pt x="737" y="876"/>
                  </a:lnTo>
                  <a:lnTo>
                    <a:pt x="737" y="879"/>
                  </a:lnTo>
                  <a:lnTo>
                    <a:pt x="738" y="881"/>
                  </a:lnTo>
                  <a:lnTo>
                    <a:pt x="738" y="883"/>
                  </a:lnTo>
                  <a:lnTo>
                    <a:pt x="739" y="883"/>
                  </a:lnTo>
                  <a:lnTo>
                    <a:pt x="739" y="885"/>
                  </a:lnTo>
                  <a:lnTo>
                    <a:pt x="740" y="887"/>
                  </a:lnTo>
                  <a:lnTo>
                    <a:pt x="740" y="888"/>
                  </a:lnTo>
                  <a:lnTo>
                    <a:pt x="742" y="890"/>
                  </a:lnTo>
                  <a:lnTo>
                    <a:pt x="742" y="891"/>
                  </a:lnTo>
                  <a:lnTo>
                    <a:pt x="744" y="892"/>
                  </a:lnTo>
                  <a:lnTo>
                    <a:pt x="746" y="893"/>
                  </a:lnTo>
                  <a:lnTo>
                    <a:pt x="747" y="893"/>
                  </a:lnTo>
                  <a:lnTo>
                    <a:pt x="748" y="893"/>
                  </a:lnTo>
                  <a:lnTo>
                    <a:pt x="748" y="895"/>
                  </a:lnTo>
                  <a:lnTo>
                    <a:pt x="749" y="895"/>
                  </a:lnTo>
                  <a:lnTo>
                    <a:pt x="749" y="893"/>
                  </a:lnTo>
                  <a:lnTo>
                    <a:pt x="750" y="893"/>
                  </a:lnTo>
                  <a:lnTo>
                    <a:pt x="752" y="892"/>
                  </a:lnTo>
                  <a:lnTo>
                    <a:pt x="752" y="891"/>
                  </a:lnTo>
                  <a:lnTo>
                    <a:pt x="751" y="891"/>
                  </a:lnTo>
                  <a:lnTo>
                    <a:pt x="750" y="891"/>
                  </a:lnTo>
                  <a:lnTo>
                    <a:pt x="750" y="890"/>
                  </a:lnTo>
                  <a:lnTo>
                    <a:pt x="750" y="889"/>
                  </a:lnTo>
                  <a:lnTo>
                    <a:pt x="754" y="888"/>
                  </a:lnTo>
                  <a:lnTo>
                    <a:pt x="752" y="887"/>
                  </a:lnTo>
                  <a:lnTo>
                    <a:pt x="751" y="887"/>
                  </a:lnTo>
                  <a:lnTo>
                    <a:pt x="751" y="888"/>
                  </a:lnTo>
                  <a:lnTo>
                    <a:pt x="750" y="888"/>
                  </a:lnTo>
                  <a:lnTo>
                    <a:pt x="750" y="887"/>
                  </a:lnTo>
                  <a:lnTo>
                    <a:pt x="749" y="887"/>
                  </a:lnTo>
                  <a:lnTo>
                    <a:pt x="749" y="885"/>
                  </a:lnTo>
                  <a:lnTo>
                    <a:pt x="749" y="883"/>
                  </a:lnTo>
                  <a:lnTo>
                    <a:pt x="748" y="883"/>
                  </a:lnTo>
                  <a:lnTo>
                    <a:pt x="749" y="882"/>
                  </a:lnTo>
                  <a:lnTo>
                    <a:pt x="750" y="881"/>
                  </a:lnTo>
                  <a:lnTo>
                    <a:pt x="748" y="881"/>
                  </a:lnTo>
                  <a:lnTo>
                    <a:pt x="747" y="881"/>
                  </a:lnTo>
                  <a:lnTo>
                    <a:pt x="746" y="882"/>
                  </a:lnTo>
                  <a:lnTo>
                    <a:pt x="744" y="882"/>
                  </a:lnTo>
                  <a:lnTo>
                    <a:pt x="743" y="881"/>
                  </a:lnTo>
                  <a:lnTo>
                    <a:pt x="744" y="880"/>
                  </a:lnTo>
                  <a:lnTo>
                    <a:pt x="746" y="879"/>
                  </a:lnTo>
                  <a:lnTo>
                    <a:pt x="744" y="876"/>
                  </a:lnTo>
                  <a:lnTo>
                    <a:pt x="742" y="880"/>
                  </a:lnTo>
                  <a:lnTo>
                    <a:pt x="741" y="880"/>
                  </a:lnTo>
                  <a:lnTo>
                    <a:pt x="740" y="879"/>
                  </a:lnTo>
                  <a:lnTo>
                    <a:pt x="742" y="875"/>
                  </a:lnTo>
                  <a:lnTo>
                    <a:pt x="741" y="875"/>
                  </a:lnTo>
                  <a:lnTo>
                    <a:pt x="739" y="873"/>
                  </a:lnTo>
                  <a:lnTo>
                    <a:pt x="734" y="867"/>
                  </a:lnTo>
                  <a:lnTo>
                    <a:pt x="735" y="866"/>
                  </a:lnTo>
                  <a:lnTo>
                    <a:pt x="737" y="865"/>
                  </a:lnTo>
                  <a:lnTo>
                    <a:pt x="735" y="863"/>
                  </a:lnTo>
                  <a:lnTo>
                    <a:pt x="734" y="864"/>
                  </a:lnTo>
                  <a:lnTo>
                    <a:pt x="733" y="863"/>
                  </a:lnTo>
                  <a:lnTo>
                    <a:pt x="734" y="863"/>
                  </a:lnTo>
                  <a:lnTo>
                    <a:pt x="733" y="860"/>
                  </a:lnTo>
                  <a:lnTo>
                    <a:pt x="729" y="859"/>
                  </a:lnTo>
                  <a:lnTo>
                    <a:pt x="726" y="857"/>
                  </a:lnTo>
                  <a:lnTo>
                    <a:pt x="720" y="849"/>
                  </a:lnTo>
                  <a:lnTo>
                    <a:pt x="717" y="848"/>
                  </a:lnTo>
                  <a:lnTo>
                    <a:pt x="712" y="842"/>
                  </a:lnTo>
                  <a:lnTo>
                    <a:pt x="708" y="839"/>
                  </a:lnTo>
                  <a:lnTo>
                    <a:pt x="705" y="835"/>
                  </a:lnTo>
                  <a:lnTo>
                    <a:pt x="704" y="834"/>
                  </a:lnTo>
                  <a:lnTo>
                    <a:pt x="704" y="833"/>
                  </a:lnTo>
                  <a:lnTo>
                    <a:pt x="703" y="833"/>
                  </a:lnTo>
                  <a:lnTo>
                    <a:pt x="700" y="825"/>
                  </a:lnTo>
                  <a:lnTo>
                    <a:pt x="699" y="824"/>
                  </a:lnTo>
                  <a:lnTo>
                    <a:pt x="698" y="814"/>
                  </a:lnTo>
                  <a:lnTo>
                    <a:pt x="699" y="813"/>
                  </a:lnTo>
                  <a:lnTo>
                    <a:pt x="699" y="812"/>
                  </a:lnTo>
                  <a:lnTo>
                    <a:pt x="699" y="809"/>
                  </a:lnTo>
                  <a:lnTo>
                    <a:pt x="699" y="808"/>
                  </a:lnTo>
                  <a:lnTo>
                    <a:pt x="699" y="807"/>
                  </a:lnTo>
                  <a:lnTo>
                    <a:pt x="699" y="806"/>
                  </a:lnTo>
                  <a:lnTo>
                    <a:pt x="699" y="805"/>
                  </a:lnTo>
                  <a:lnTo>
                    <a:pt x="699" y="804"/>
                  </a:lnTo>
                  <a:lnTo>
                    <a:pt x="699" y="803"/>
                  </a:lnTo>
                  <a:lnTo>
                    <a:pt x="699" y="801"/>
                  </a:lnTo>
                  <a:lnTo>
                    <a:pt x="700" y="803"/>
                  </a:lnTo>
                  <a:lnTo>
                    <a:pt x="700" y="800"/>
                  </a:lnTo>
                  <a:lnTo>
                    <a:pt x="699" y="799"/>
                  </a:lnTo>
                  <a:lnTo>
                    <a:pt x="699" y="798"/>
                  </a:lnTo>
                  <a:lnTo>
                    <a:pt x="699" y="796"/>
                  </a:lnTo>
                  <a:lnTo>
                    <a:pt x="700" y="791"/>
                  </a:lnTo>
                  <a:lnTo>
                    <a:pt x="700" y="786"/>
                  </a:lnTo>
                  <a:lnTo>
                    <a:pt x="700" y="784"/>
                  </a:lnTo>
                  <a:lnTo>
                    <a:pt x="700" y="782"/>
                  </a:lnTo>
                  <a:lnTo>
                    <a:pt x="700" y="781"/>
                  </a:lnTo>
                  <a:lnTo>
                    <a:pt x="700" y="775"/>
                  </a:lnTo>
                  <a:lnTo>
                    <a:pt x="700" y="768"/>
                  </a:lnTo>
                  <a:lnTo>
                    <a:pt x="700" y="761"/>
                  </a:lnTo>
                  <a:lnTo>
                    <a:pt x="700" y="758"/>
                  </a:lnTo>
                  <a:lnTo>
                    <a:pt x="700" y="757"/>
                  </a:lnTo>
                  <a:lnTo>
                    <a:pt x="700" y="753"/>
                  </a:lnTo>
                  <a:lnTo>
                    <a:pt x="700" y="751"/>
                  </a:lnTo>
                  <a:lnTo>
                    <a:pt x="700" y="749"/>
                  </a:lnTo>
                  <a:lnTo>
                    <a:pt x="700" y="748"/>
                  </a:lnTo>
                  <a:lnTo>
                    <a:pt x="700" y="747"/>
                  </a:lnTo>
                  <a:lnTo>
                    <a:pt x="700" y="746"/>
                  </a:lnTo>
                  <a:lnTo>
                    <a:pt x="701" y="742"/>
                  </a:lnTo>
                  <a:lnTo>
                    <a:pt x="701" y="740"/>
                  </a:lnTo>
                  <a:lnTo>
                    <a:pt x="701" y="739"/>
                  </a:lnTo>
                  <a:lnTo>
                    <a:pt x="704" y="733"/>
                  </a:lnTo>
                  <a:lnTo>
                    <a:pt x="705" y="729"/>
                  </a:lnTo>
                  <a:lnTo>
                    <a:pt x="705" y="726"/>
                  </a:lnTo>
                  <a:lnTo>
                    <a:pt x="705" y="725"/>
                  </a:lnTo>
                  <a:lnTo>
                    <a:pt x="706" y="723"/>
                  </a:lnTo>
                  <a:lnTo>
                    <a:pt x="706" y="722"/>
                  </a:lnTo>
                  <a:lnTo>
                    <a:pt x="707" y="720"/>
                  </a:lnTo>
                  <a:lnTo>
                    <a:pt x="707" y="717"/>
                  </a:lnTo>
                  <a:lnTo>
                    <a:pt x="708" y="714"/>
                  </a:lnTo>
                  <a:lnTo>
                    <a:pt x="708" y="712"/>
                  </a:lnTo>
                  <a:lnTo>
                    <a:pt x="708" y="711"/>
                  </a:lnTo>
                  <a:lnTo>
                    <a:pt x="708" y="709"/>
                  </a:lnTo>
                  <a:lnTo>
                    <a:pt x="708" y="705"/>
                  </a:lnTo>
                  <a:lnTo>
                    <a:pt x="708" y="704"/>
                  </a:lnTo>
                  <a:lnTo>
                    <a:pt x="708" y="701"/>
                  </a:lnTo>
                  <a:lnTo>
                    <a:pt x="708" y="698"/>
                  </a:lnTo>
                  <a:lnTo>
                    <a:pt x="708" y="697"/>
                  </a:lnTo>
                  <a:lnTo>
                    <a:pt x="708" y="695"/>
                  </a:lnTo>
                  <a:lnTo>
                    <a:pt x="708" y="694"/>
                  </a:lnTo>
                  <a:lnTo>
                    <a:pt x="708" y="692"/>
                  </a:lnTo>
                  <a:lnTo>
                    <a:pt x="707" y="692"/>
                  </a:lnTo>
                  <a:lnTo>
                    <a:pt x="707" y="691"/>
                  </a:lnTo>
                  <a:lnTo>
                    <a:pt x="707" y="690"/>
                  </a:lnTo>
                  <a:lnTo>
                    <a:pt x="707" y="689"/>
                  </a:lnTo>
                  <a:lnTo>
                    <a:pt x="706" y="688"/>
                  </a:lnTo>
                  <a:lnTo>
                    <a:pt x="705" y="687"/>
                  </a:lnTo>
                  <a:lnTo>
                    <a:pt x="705" y="686"/>
                  </a:lnTo>
                  <a:lnTo>
                    <a:pt x="704" y="686"/>
                  </a:lnTo>
                  <a:lnTo>
                    <a:pt x="704" y="684"/>
                  </a:lnTo>
                  <a:lnTo>
                    <a:pt x="703" y="683"/>
                  </a:lnTo>
                  <a:lnTo>
                    <a:pt x="701" y="682"/>
                  </a:lnTo>
                  <a:lnTo>
                    <a:pt x="701" y="683"/>
                  </a:lnTo>
                  <a:lnTo>
                    <a:pt x="703" y="684"/>
                  </a:lnTo>
                  <a:lnTo>
                    <a:pt x="701" y="684"/>
                  </a:lnTo>
                  <a:lnTo>
                    <a:pt x="700" y="682"/>
                  </a:lnTo>
                  <a:lnTo>
                    <a:pt x="699" y="682"/>
                  </a:lnTo>
                  <a:lnTo>
                    <a:pt x="694" y="676"/>
                  </a:lnTo>
                  <a:lnTo>
                    <a:pt x="695" y="676"/>
                  </a:lnTo>
                  <a:lnTo>
                    <a:pt x="691" y="674"/>
                  </a:lnTo>
                  <a:lnTo>
                    <a:pt x="686" y="667"/>
                  </a:lnTo>
                  <a:lnTo>
                    <a:pt x="687" y="666"/>
                  </a:lnTo>
                  <a:lnTo>
                    <a:pt x="686" y="666"/>
                  </a:lnTo>
                  <a:lnTo>
                    <a:pt x="682" y="661"/>
                  </a:lnTo>
                  <a:lnTo>
                    <a:pt x="682" y="659"/>
                  </a:lnTo>
                  <a:lnTo>
                    <a:pt x="683" y="659"/>
                  </a:lnTo>
                  <a:lnTo>
                    <a:pt x="685" y="659"/>
                  </a:lnTo>
                  <a:lnTo>
                    <a:pt x="685" y="658"/>
                  </a:lnTo>
                  <a:lnTo>
                    <a:pt x="683" y="658"/>
                  </a:lnTo>
                  <a:lnTo>
                    <a:pt x="682" y="659"/>
                  </a:lnTo>
                  <a:lnTo>
                    <a:pt x="682" y="658"/>
                  </a:lnTo>
                  <a:lnTo>
                    <a:pt x="680" y="655"/>
                  </a:lnTo>
                  <a:lnTo>
                    <a:pt x="680" y="654"/>
                  </a:lnTo>
                  <a:lnTo>
                    <a:pt x="679" y="654"/>
                  </a:lnTo>
                  <a:lnTo>
                    <a:pt x="679" y="653"/>
                  </a:lnTo>
                  <a:lnTo>
                    <a:pt x="679" y="651"/>
                  </a:lnTo>
                  <a:lnTo>
                    <a:pt x="679" y="653"/>
                  </a:lnTo>
                  <a:lnTo>
                    <a:pt x="680" y="653"/>
                  </a:lnTo>
                  <a:lnTo>
                    <a:pt x="681" y="657"/>
                  </a:lnTo>
                  <a:lnTo>
                    <a:pt x="682" y="657"/>
                  </a:lnTo>
                  <a:lnTo>
                    <a:pt x="682" y="658"/>
                  </a:lnTo>
                  <a:lnTo>
                    <a:pt x="687" y="657"/>
                  </a:lnTo>
                  <a:lnTo>
                    <a:pt x="683" y="648"/>
                  </a:lnTo>
                  <a:lnTo>
                    <a:pt x="682" y="648"/>
                  </a:lnTo>
                  <a:lnTo>
                    <a:pt x="680" y="650"/>
                  </a:lnTo>
                  <a:lnTo>
                    <a:pt x="679" y="650"/>
                  </a:lnTo>
                  <a:lnTo>
                    <a:pt x="679" y="651"/>
                  </a:lnTo>
                  <a:lnTo>
                    <a:pt x="679" y="650"/>
                  </a:lnTo>
                  <a:lnTo>
                    <a:pt x="678" y="650"/>
                  </a:lnTo>
                  <a:lnTo>
                    <a:pt x="677" y="644"/>
                  </a:lnTo>
                  <a:lnTo>
                    <a:pt x="677" y="638"/>
                  </a:lnTo>
                  <a:lnTo>
                    <a:pt x="678" y="638"/>
                  </a:lnTo>
                  <a:lnTo>
                    <a:pt x="678" y="634"/>
                  </a:lnTo>
                  <a:lnTo>
                    <a:pt x="680" y="632"/>
                  </a:lnTo>
                  <a:lnTo>
                    <a:pt x="679" y="632"/>
                  </a:lnTo>
                  <a:lnTo>
                    <a:pt x="678" y="632"/>
                  </a:lnTo>
                  <a:lnTo>
                    <a:pt x="677" y="632"/>
                  </a:lnTo>
                  <a:lnTo>
                    <a:pt x="677" y="628"/>
                  </a:lnTo>
                  <a:lnTo>
                    <a:pt x="679" y="628"/>
                  </a:lnTo>
                  <a:lnTo>
                    <a:pt x="679" y="627"/>
                  </a:lnTo>
                  <a:lnTo>
                    <a:pt x="677" y="627"/>
                  </a:lnTo>
                  <a:lnTo>
                    <a:pt x="677" y="623"/>
                  </a:lnTo>
                  <a:lnTo>
                    <a:pt x="677" y="624"/>
                  </a:lnTo>
                  <a:lnTo>
                    <a:pt x="678" y="624"/>
                  </a:lnTo>
                  <a:lnTo>
                    <a:pt x="678" y="623"/>
                  </a:lnTo>
                  <a:lnTo>
                    <a:pt x="677" y="608"/>
                  </a:lnTo>
                  <a:lnTo>
                    <a:pt x="678" y="607"/>
                  </a:lnTo>
                  <a:lnTo>
                    <a:pt x="678" y="606"/>
                  </a:lnTo>
                  <a:lnTo>
                    <a:pt x="678" y="604"/>
                  </a:lnTo>
                  <a:lnTo>
                    <a:pt x="677" y="602"/>
                  </a:lnTo>
                  <a:lnTo>
                    <a:pt x="677" y="600"/>
                  </a:lnTo>
                  <a:lnTo>
                    <a:pt x="677" y="598"/>
                  </a:lnTo>
                  <a:lnTo>
                    <a:pt x="677" y="597"/>
                  </a:lnTo>
                  <a:lnTo>
                    <a:pt x="675" y="596"/>
                  </a:lnTo>
                  <a:lnTo>
                    <a:pt x="675" y="594"/>
                  </a:lnTo>
                  <a:lnTo>
                    <a:pt x="674" y="592"/>
                  </a:lnTo>
                  <a:lnTo>
                    <a:pt x="674" y="591"/>
                  </a:lnTo>
                  <a:lnTo>
                    <a:pt x="673" y="589"/>
                  </a:lnTo>
                  <a:lnTo>
                    <a:pt x="672" y="588"/>
                  </a:lnTo>
                  <a:lnTo>
                    <a:pt x="672" y="584"/>
                  </a:lnTo>
                  <a:lnTo>
                    <a:pt x="671" y="584"/>
                  </a:lnTo>
                  <a:lnTo>
                    <a:pt x="671" y="583"/>
                  </a:lnTo>
                  <a:lnTo>
                    <a:pt x="669" y="581"/>
                  </a:lnTo>
                  <a:lnTo>
                    <a:pt x="665" y="579"/>
                  </a:lnTo>
                  <a:lnTo>
                    <a:pt x="663" y="578"/>
                  </a:lnTo>
                  <a:lnTo>
                    <a:pt x="661" y="574"/>
                  </a:lnTo>
                  <a:lnTo>
                    <a:pt x="660" y="574"/>
                  </a:lnTo>
                  <a:lnTo>
                    <a:pt x="657" y="572"/>
                  </a:lnTo>
                  <a:lnTo>
                    <a:pt x="654" y="569"/>
                  </a:lnTo>
                  <a:lnTo>
                    <a:pt x="652" y="566"/>
                  </a:lnTo>
                  <a:lnTo>
                    <a:pt x="649" y="565"/>
                  </a:lnTo>
                  <a:lnTo>
                    <a:pt x="647" y="563"/>
                  </a:lnTo>
                  <a:lnTo>
                    <a:pt x="646" y="562"/>
                  </a:lnTo>
                  <a:lnTo>
                    <a:pt x="646" y="561"/>
                  </a:lnTo>
                  <a:lnTo>
                    <a:pt x="645" y="562"/>
                  </a:lnTo>
                  <a:lnTo>
                    <a:pt x="644" y="562"/>
                  </a:lnTo>
                  <a:lnTo>
                    <a:pt x="645" y="561"/>
                  </a:lnTo>
                  <a:lnTo>
                    <a:pt x="644" y="559"/>
                  </a:lnTo>
                  <a:lnTo>
                    <a:pt x="644" y="558"/>
                  </a:lnTo>
                  <a:lnTo>
                    <a:pt x="643" y="557"/>
                  </a:lnTo>
                  <a:lnTo>
                    <a:pt x="642" y="557"/>
                  </a:lnTo>
                  <a:lnTo>
                    <a:pt x="642" y="556"/>
                  </a:lnTo>
                  <a:lnTo>
                    <a:pt x="640" y="556"/>
                  </a:lnTo>
                  <a:lnTo>
                    <a:pt x="640" y="555"/>
                  </a:lnTo>
                  <a:lnTo>
                    <a:pt x="639" y="555"/>
                  </a:lnTo>
                  <a:lnTo>
                    <a:pt x="638" y="554"/>
                  </a:lnTo>
                  <a:lnTo>
                    <a:pt x="635" y="550"/>
                  </a:lnTo>
                  <a:lnTo>
                    <a:pt x="634" y="552"/>
                  </a:lnTo>
                  <a:lnTo>
                    <a:pt x="634" y="550"/>
                  </a:lnTo>
                  <a:lnTo>
                    <a:pt x="632" y="550"/>
                  </a:lnTo>
                  <a:lnTo>
                    <a:pt x="630" y="548"/>
                  </a:lnTo>
                  <a:lnTo>
                    <a:pt x="631" y="547"/>
                  </a:lnTo>
                  <a:lnTo>
                    <a:pt x="631" y="546"/>
                  </a:lnTo>
                  <a:lnTo>
                    <a:pt x="630" y="546"/>
                  </a:lnTo>
                  <a:lnTo>
                    <a:pt x="630" y="545"/>
                  </a:lnTo>
                  <a:lnTo>
                    <a:pt x="629" y="545"/>
                  </a:lnTo>
                  <a:lnTo>
                    <a:pt x="628" y="545"/>
                  </a:lnTo>
                  <a:lnTo>
                    <a:pt x="628" y="544"/>
                  </a:lnTo>
                  <a:lnTo>
                    <a:pt x="627" y="544"/>
                  </a:lnTo>
                  <a:lnTo>
                    <a:pt x="626" y="542"/>
                  </a:lnTo>
                  <a:lnTo>
                    <a:pt x="622" y="540"/>
                  </a:lnTo>
                  <a:lnTo>
                    <a:pt x="621" y="539"/>
                  </a:lnTo>
                  <a:lnTo>
                    <a:pt x="620" y="538"/>
                  </a:lnTo>
                  <a:lnTo>
                    <a:pt x="619" y="538"/>
                  </a:lnTo>
                  <a:lnTo>
                    <a:pt x="619" y="537"/>
                  </a:lnTo>
                  <a:lnTo>
                    <a:pt x="617" y="535"/>
                  </a:lnTo>
                  <a:lnTo>
                    <a:pt x="616" y="532"/>
                  </a:lnTo>
                  <a:lnTo>
                    <a:pt x="613" y="530"/>
                  </a:lnTo>
                  <a:lnTo>
                    <a:pt x="612" y="530"/>
                  </a:lnTo>
                  <a:lnTo>
                    <a:pt x="612" y="529"/>
                  </a:lnTo>
                  <a:lnTo>
                    <a:pt x="611" y="528"/>
                  </a:lnTo>
                  <a:lnTo>
                    <a:pt x="610" y="527"/>
                  </a:lnTo>
                  <a:lnTo>
                    <a:pt x="609" y="525"/>
                  </a:lnTo>
                  <a:lnTo>
                    <a:pt x="608" y="524"/>
                  </a:lnTo>
                  <a:lnTo>
                    <a:pt x="606" y="523"/>
                  </a:lnTo>
                  <a:lnTo>
                    <a:pt x="606" y="522"/>
                  </a:lnTo>
                  <a:lnTo>
                    <a:pt x="605" y="521"/>
                  </a:lnTo>
                  <a:lnTo>
                    <a:pt x="604" y="520"/>
                  </a:lnTo>
                  <a:lnTo>
                    <a:pt x="603" y="519"/>
                  </a:lnTo>
                  <a:lnTo>
                    <a:pt x="603" y="517"/>
                  </a:lnTo>
                  <a:lnTo>
                    <a:pt x="602" y="517"/>
                  </a:lnTo>
                  <a:lnTo>
                    <a:pt x="602" y="516"/>
                  </a:lnTo>
                  <a:lnTo>
                    <a:pt x="601" y="515"/>
                  </a:lnTo>
                  <a:lnTo>
                    <a:pt x="600" y="514"/>
                  </a:lnTo>
                  <a:lnTo>
                    <a:pt x="600" y="513"/>
                  </a:lnTo>
                  <a:lnTo>
                    <a:pt x="600" y="512"/>
                  </a:lnTo>
                  <a:lnTo>
                    <a:pt x="599" y="512"/>
                  </a:lnTo>
                  <a:lnTo>
                    <a:pt x="597" y="512"/>
                  </a:lnTo>
                  <a:lnTo>
                    <a:pt x="597" y="511"/>
                  </a:lnTo>
                  <a:lnTo>
                    <a:pt x="599" y="511"/>
                  </a:lnTo>
                  <a:lnTo>
                    <a:pt x="600" y="511"/>
                  </a:lnTo>
                  <a:lnTo>
                    <a:pt x="606" y="508"/>
                  </a:lnTo>
                  <a:lnTo>
                    <a:pt x="606" y="506"/>
                  </a:lnTo>
                  <a:lnTo>
                    <a:pt x="600" y="508"/>
                  </a:lnTo>
                  <a:lnTo>
                    <a:pt x="597" y="507"/>
                  </a:lnTo>
                  <a:lnTo>
                    <a:pt x="597" y="506"/>
                  </a:lnTo>
                  <a:lnTo>
                    <a:pt x="597" y="505"/>
                  </a:lnTo>
                  <a:lnTo>
                    <a:pt x="596" y="504"/>
                  </a:lnTo>
                  <a:lnTo>
                    <a:pt x="596" y="503"/>
                  </a:lnTo>
                  <a:lnTo>
                    <a:pt x="595" y="502"/>
                  </a:lnTo>
                  <a:lnTo>
                    <a:pt x="594" y="502"/>
                  </a:lnTo>
                  <a:lnTo>
                    <a:pt x="594" y="500"/>
                  </a:lnTo>
                  <a:lnTo>
                    <a:pt x="593" y="500"/>
                  </a:lnTo>
                  <a:lnTo>
                    <a:pt x="593" y="499"/>
                  </a:lnTo>
                  <a:lnTo>
                    <a:pt x="593" y="498"/>
                  </a:lnTo>
                  <a:lnTo>
                    <a:pt x="593" y="497"/>
                  </a:lnTo>
                  <a:lnTo>
                    <a:pt x="592" y="497"/>
                  </a:lnTo>
                  <a:lnTo>
                    <a:pt x="592" y="496"/>
                  </a:lnTo>
                  <a:lnTo>
                    <a:pt x="592" y="497"/>
                  </a:lnTo>
                  <a:lnTo>
                    <a:pt x="591" y="497"/>
                  </a:lnTo>
                  <a:lnTo>
                    <a:pt x="589" y="496"/>
                  </a:lnTo>
                  <a:lnTo>
                    <a:pt x="588" y="496"/>
                  </a:lnTo>
                  <a:lnTo>
                    <a:pt x="588" y="495"/>
                  </a:lnTo>
                  <a:lnTo>
                    <a:pt x="587" y="495"/>
                  </a:lnTo>
                  <a:lnTo>
                    <a:pt x="587" y="494"/>
                  </a:lnTo>
                  <a:lnTo>
                    <a:pt x="587" y="495"/>
                  </a:lnTo>
                  <a:lnTo>
                    <a:pt x="586" y="494"/>
                  </a:lnTo>
                  <a:lnTo>
                    <a:pt x="587" y="491"/>
                  </a:lnTo>
                  <a:lnTo>
                    <a:pt x="587" y="490"/>
                  </a:lnTo>
                  <a:lnTo>
                    <a:pt x="586" y="490"/>
                  </a:lnTo>
                  <a:lnTo>
                    <a:pt x="586" y="489"/>
                  </a:lnTo>
                  <a:lnTo>
                    <a:pt x="585" y="489"/>
                  </a:lnTo>
                  <a:lnTo>
                    <a:pt x="584" y="487"/>
                  </a:lnTo>
                  <a:lnTo>
                    <a:pt x="584" y="486"/>
                  </a:lnTo>
                  <a:lnTo>
                    <a:pt x="583" y="486"/>
                  </a:lnTo>
                  <a:lnTo>
                    <a:pt x="583" y="485"/>
                  </a:lnTo>
                  <a:lnTo>
                    <a:pt x="583" y="483"/>
                  </a:lnTo>
                  <a:lnTo>
                    <a:pt x="583" y="482"/>
                  </a:lnTo>
                  <a:lnTo>
                    <a:pt x="583" y="480"/>
                  </a:lnTo>
                  <a:lnTo>
                    <a:pt x="583" y="479"/>
                  </a:lnTo>
                  <a:lnTo>
                    <a:pt x="583" y="478"/>
                  </a:lnTo>
                  <a:lnTo>
                    <a:pt x="582" y="477"/>
                  </a:lnTo>
                  <a:lnTo>
                    <a:pt x="583" y="465"/>
                  </a:lnTo>
                  <a:lnTo>
                    <a:pt x="583" y="464"/>
                  </a:lnTo>
                  <a:lnTo>
                    <a:pt x="584" y="464"/>
                  </a:lnTo>
                  <a:lnTo>
                    <a:pt x="584" y="463"/>
                  </a:lnTo>
                  <a:lnTo>
                    <a:pt x="584" y="462"/>
                  </a:lnTo>
                  <a:lnTo>
                    <a:pt x="584" y="461"/>
                  </a:lnTo>
                  <a:lnTo>
                    <a:pt x="584" y="458"/>
                  </a:lnTo>
                  <a:lnTo>
                    <a:pt x="584" y="456"/>
                  </a:lnTo>
                  <a:lnTo>
                    <a:pt x="584" y="455"/>
                  </a:lnTo>
                  <a:lnTo>
                    <a:pt x="584" y="454"/>
                  </a:lnTo>
                  <a:lnTo>
                    <a:pt x="585" y="454"/>
                  </a:lnTo>
                  <a:lnTo>
                    <a:pt x="585" y="452"/>
                  </a:lnTo>
                  <a:lnTo>
                    <a:pt x="586" y="450"/>
                  </a:lnTo>
                  <a:lnTo>
                    <a:pt x="586" y="449"/>
                  </a:lnTo>
                  <a:lnTo>
                    <a:pt x="586" y="448"/>
                  </a:lnTo>
                  <a:lnTo>
                    <a:pt x="587" y="447"/>
                  </a:lnTo>
                  <a:lnTo>
                    <a:pt x="588" y="445"/>
                  </a:lnTo>
                  <a:lnTo>
                    <a:pt x="588" y="444"/>
                  </a:lnTo>
                  <a:lnTo>
                    <a:pt x="588" y="443"/>
                  </a:lnTo>
                  <a:lnTo>
                    <a:pt x="588" y="441"/>
                  </a:lnTo>
                  <a:lnTo>
                    <a:pt x="588" y="440"/>
                  </a:lnTo>
                  <a:lnTo>
                    <a:pt x="589" y="440"/>
                  </a:lnTo>
                  <a:lnTo>
                    <a:pt x="589" y="439"/>
                  </a:lnTo>
                  <a:lnTo>
                    <a:pt x="589" y="438"/>
                  </a:lnTo>
                  <a:lnTo>
                    <a:pt x="591" y="438"/>
                  </a:lnTo>
                  <a:lnTo>
                    <a:pt x="591" y="437"/>
                  </a:lnTo>
                  <a:lnTo>
                    <a:pt x="592" y="437"/>
                  </a:lnTo>
                  <a:lnTo>
                    <a:pt x="592" y="436"/>
                  </a:lnTo>
                  <a:lnTo>
                    <a:pt x="592" y="435"/>
                  </a:lnTo>
                  <a:lnTo>
                    <a:pt x="593" y="433"/>
                  </a:lnTo>
                  <a:lnTo>
                    <a:pt x="593" y="432"/>
                  </a:lnTo>
                  <a:lnTo>
                    <a:pt x="593" y="431"/>
                  </a:lnTo>
                  <a:lnTo>
                    <a:pt x="593" y="430"/>
                  </a:lnTo>
                  <a:lnTo>
                    <a:pt x="594" y="429"/>
                  </a:lnTo>
                  <a:lnTo>
                    <a:pt x="594" y="427"/>
                  </a:lnTo>
                  <a:lnTo>
                    <a:pt x="595" y="427"/>
                  </a:lnTo>
                  <a:lnTo>
                    <a:pt x="595" y="424"/>
                  </a:lnTo>
                  <a:lnTo>
                    <a:pt x="596" y="424"/>
                  </a:lnTo>
                  <a:lnTo>
                    <a:pt x="596" y="423"/>
                  </a:lnTo>
                  <a:lnTo>
                    <a:pt x="597" y="422"/>
                  </a:lnTo>
                  <a:lnTo>
                    <a:pt x="599" y="421"/>
                  </a:lnTo>
                  <a:lnTo>
                    <a:pt x="600" y="420"/>
                  </a:lnTo>
                  <a:lnTo>
                    <a:pt x="599" y="420"/>
                  </a:lnTo>
                  <a:lnTo>
                    <a:pt x="600" y="419"/>
                  </a:lnTo>
                  <a:lnTo>
                    <a:pt x="603" y="421"/>
                  </a:lnTo>
                  <a:lnTo>
                    <a:pt x="604" y="421"/>
                  </a:lnTo>
                  <a:lnTo>
                    <a:pt x="604" y="420"/>
                  </a:lnTo>
                  <a:lnTo>
                    <a:pt x="605" y="418"/>
                  </a:lnTo>
                  <a:lnTo>
                    <a:pt x="602" y="415"/>
                  </a:lnTo>
                  <a:lnTo>
                    <a:pt x="603" y="415"/>
                  </a:lnTo>
                  <a:lnTo>
                    <a:pt x="603" y="414"/>
                  </a:lnTo>
                  <a:lnTo>
                    <a:pt x="603" y="413"/>
                  </a:lnTo>
                  <a:lnTo>
                    <a:pt x="604" y="413"/>
                  </a:lnTo>
                  <a:lnTo>
                    <a:pt x="605" y="412"/>
                  </a:lnTo>
                  <a:lnTo>
                    <a:pt x="606" y="412"/>
                  </a:lnTo>
                  <a:lnTo>
                    <a:pt x="606" y="411"/>
                  </a:lnTo>
                  <a:lnTo>
                    <a:pt x="608" y="411"/>
                  </a:lnTo>
                  <a:lnTo>
                    <a:pt x="609" y="410"/>
                  </a:lnTo>
                  <a:lnTo>
                    <a:pt x="610" y="408"/>
                  </a:lnTo>
                  <a:lnTo>
                    <a:pt x="610" y="407"/>
                  </a:lnTo>
                  <a:lnTo>
                    <a:pt x="611" y="407"/>
                  </a:lnTo>
                  <a:lnTo>
                    <a:pt x="611" y="406"/>
                  </a:lnTo>
                  <a:lnTo>
                    <a:pt x="612" y="406"/>
                  </a:lnTo>
                  <a:lnTo>
                    <a:pt x="612" y="405"/>
                  </a:lnTo>
                  <a:lnTo>
                    <a:pt x="613" y="405"/>
                  </a:lnTo>
                  <a:lnTo>
                    <a:pt x="617" y="403"/>
                  </a:lnTo>
                  <a:lnTo>
                    <a:pt x="618" y="402"/>
                  </a:lnTo>
                  <a:lnTo>
                    <a:pt x="618" y="400"/>
                  </a:lnTo>
                  <a:lnTo>
                    <a:pt x="619" y="399"/>
                  </a:lnTo>
                  <a:lnTo>
                    <a:pt x="620" y="399"/>
                  </a:lnTo>
                  <a:lnTo>
                    <a:pt x="620" y="398"/>
                  </a:lnTo>
                  <a:lnTo>
                    <a:pt x="621" y="398"/>
                  </a:lnTo>
                  <a:lnTo>
                    <a:pt x="622" y="397"/>
                  </a:lnTo>
                  <a:lnTo>
                    <a:pt x="623" y="396"/>
                  </a:lnTo>
                  <a:lnTo>
                    <a:pt x="625" y="395"/>
                  </a:lnTo>
                  <a:lnTo>
                    <a:pt x="627" y="393"/>
                  </a:lnTo>
                  <a:lnTo>
                    <a:pt x="630" y="390"/>
                  </a:lnTo>
                  <a:lnTo>
                    <a:pt x="634" y="388"/>
                  </a:lnTo>
                  <a:lnTo>
                    <a:pt x="634" y="387"/>
                  </a:lnTo>
                  <a:lnTo>
                    <a:pt x="635" y="387"/>
                  </a:lnTo>
                  <a:lnTo>
                    <a:pt x="636" y="386"/>
                  </a:lnTo>
                  <a:lnTo>
                    <a:pt x="636" y="385"/>
                  </a:lnTo>
                  <a:lnTo>
                    <a:pt x="638" y="383"/>
                  </a:lnTo>
                  <a:lnTo>
                    <a:pt x="642" y="381"/>
                  </a:lnTo>
                  <a:lnTo>
                    <a:pt x="645" y="379"/>
                  </a:lnTo>
                  <a:lnTo>
                    <a:pt x="649" y="376"/>
                  </a:lnTo>
                  <a:lnTo>
                    <a:pt x="652" y="374"/>
                  </a:lnTo>
                  <a:lnTo>
                    <a:pt x="655" y="372"/>
                  </a:lnTo>
                  <a:lnTo>
                    <a:pt x="660" y="371"/>
                  </a:lnTo>
                  <a:lnTo>
                    <a:pt x="660" y="370"/>
                  </a:lnTo>
                  <a:lnTo>
                    <a:pt x="662" y="369"/>
                  </a:lnTo>
                  <a:lnTo>
                    <a:pt x="663" y="368"/>
                  </a:lnTo>
                  <a:lnTo>
                    <a:pt x="664" y="368"/>
                  </a:lnTo>
                  <a:lnTo>
                    <a:pt x="665" y="368"/>
                  </a:lnTo>
                  <a:lnTo>
                    <a:pt x="666" y="366"/>
                  </a:lnTo>
                  <a:lnTo>
                    <a:pt x="668" y="365"/>
                  </a:lnTo>
                  <a:lnTo>
                    <a:pt x="670" y="365"/>
                  </a:lnTo>
                  <a:lnTo>
                    <a:pt x="671" y="364"/>
                  </a:lnTo>
                  <a:lnTo>
                    <a:pt x="673" y="363"/>
                  </a:lnTo>
                  <a:lnTo>
                    <a:pt x="677" y="362"/>
                  </a:lnTo>
                  <a:lnTo>
                    <a:pt x="681" y="360"/>
                  </a:lnTo>
                  <a:lnTo>
                    <a:pt x="683" y="358"/>
                  </a:lnTo>
                  <a:lnTo>
                    <a:pt x="685" y="358"/>
                  </a:lnTo>
                  <a:lnTo>
                    <a:pt x="686" y="358"/>
                  </a:lnTo>
                  <a:lnTo>
                    <a:pt x="686" y="360"/>
                  </a:lnTo>
                  <a:lnTo>
                    <a:pt x="686" y="358"/>
                  </a:lnTo>
                  <a:lnTo>
                    <a:pt x="687" y="358"/>
                  </a:lnTo>
                  <a:lnTo>
                    <a:pt x="687" y="357"/>
                  </a:lnTo>
                  <a:lnTo>
                    <a:pt x="688" y="356"/>
                  </a:lnTo>
                  <a:lnTo>
                    <a:pt x="689" y="355"/>
                  </a:lnTo>
                  <a:lnTo>
                    <a:pt x="694" y="354"/>
                  </a:lnTo>
                  <a:lnTo>
                    <a:pt x="695" y="353"/>
                  </a:lnTo>
                  <a:lnTo>
                    <a:pt x="696" y="353"/>
                  </a:lnTo>
                  <a:lnTo>
                    <a:pt x="698" y="352"/>
                  </a:lnTo>
                  <a:lnTo>
                    <a:pt x="698" y="351"/>
                  </a:lnTo>
                  <a:lnTo>
                    <a:pt x="700" y="349"/>
                  </a:lnTo>
                  <a:lnTo>
                    <a:pt x="701" y="349"/>
                  </a:lnTo>
                  <a:lnTo>
                    <a:pt x="706" y="347"/>
                  </a:lnTo>
                  <a:lnTo>
                    <a:pt x="708" y="345"/>
                  </a:lnTo>
                  <a:lnTo>
                    <a:pt x="711" y="345"/>
                  </a:lnTo>
                  <a:lnTo>
                    <a:pt x="712" y="344"/>
                  </a:lnTo>
                  <a:lnTo>
                    <a:pt x="714" y="343"/>
                  </a:lnTo>
                  <a:lnTo>
                    <a:pt x="715" y="343"/>
                  </a:lnTo>
                  <a:lnTo>
                    <a:pt x="716" y="341"/>
                  </a:lnTo>
                  <a:lnTo>
                    <a:pt x="718" y="340"/>
                  </a:lnTo>
                  <a:lnTo>
                    <a:pt x="720" y="339"/>
                  </a:lnTo>
                  <a:lnTo>
                    <a:pt x="722" y="338"/>
                  </a:lnTo>
                  <a:lnTo>
                    <a:pt x="726" y="337"/>
                  </a:lnTo>
                  <a:lnTo>
                    <a:pt x="727" y="336"/>
                  </a:lnTo>
                  <a:lnTo>
                    <a:pt x="729" y="335"/>
                  </a:lnTo>
                  <a:lnTo>
                    <a:pt x="729" y="336"/>
                  </a:lnTo>
                  <a:lnTo>
                    <a:pt x="731" y="335"/>
                  </a:lnTo>
                  <a:lnTo>
                    <a:pt x="730" y="335"/>
                  </a:lnTo>
                  <a:lnTo>
                    <a:pt x="731" y="333"/>
                  </a:lnTo>
                  <a:lnTo>
                    <a:pt x="732" y="332"/>
                  </a:lnTo>
                  <a:lnTo>
                    <a:pt x="734" y="331"/>
                  </a:lnTo>
                  <a:lnTo>
                    <a:pt x="734" y="330"/>
                  </a:lnTo>
                  <a:lnTo>
                    <a:pt x="735" y="330"/>
                  </a:lnTo>
                  <a:lnTo>
                    <a:pt x="737" y="329"/>
                  </a:lnTo>
                  <a:lnTo>
                    <a:pt x="738" y="328"/>
                  </a:lnTo>
                  <a:lnTo>
                    <a:pt x="738" y="327"/>
                  </a:lnTo>
                  <a:lnTo>
                    <a:pt x="739" y="327"/>
                  </a:lnTo>
                  <a:lnTo>
                    <a:pt x="740" y="326"/>
                  </a:lnTo>
                  <a:lnTo>
                    <a:pt x="742" y="322"/>
                  </a:lnTo>
                  <a:lnTo>
                    <a:pt x="743" y="321"/>
                  </a:lnTo>
                  <a:lnTo>
                    <a:pt x="744" y="320"/>
                  </a:lnTo>
                  <a:lnTo>
                    <a:pt x="746" y="319"/>
                  </a:lnTo>
                  <a:lnTo>
                    <a:pt x="746" y="318"/>
                  </a:lnTo>
                  <a:lnTo>
                    <a:pt x="747" y="316"/>
                  </a:lnTo>
                  <a:lnTo>
                    <a:pt x="748" y="315"/>
                  </a:lnTo>
                  <a:lnTo>
                    <a:pt x="748" y="314"/>
                  </a:lnTo>
                  <a:lnTo>
                    <a:pt x="749" y="313"/>
                  </a:lnTo>
                  <a:lnTo>
                    <a:pt x="750" y="312"/>
                  </a:lnTo>
                  <a:lnTo>
                    <a:pt x="751" y="311"/>
                  </a:lnTo>
                  <a:lnTo>
                    <a:pt x="755" y="309"/>
                  </a:lnTo>
                  <a:lnTo>
                    <a:pt x="757" y="306"/>
                  </a:lnTo>
                  <a:lnTo>
                    <a:pt x="758" y="305"/>
                  </a:lnTo>
                  <a:lnTo>
                    <a:pt x="758" y="306"/>
                  </a:lnTo>
                  <a:lnTo>
                    <a:pt x="759" y="307"/>
                  </a:lnTo>
                  <a:lnTo>
                    <a:pt x="759" y="309"/>
                  </a:lnTo>
                  <a:lnTo>
                    <a:pt x="759" y="310"/>
                  </a:lnTo>
                  <a:lnTo>
                    <a:pt x="760" y="310"/>
                  </a:lnTo>
                  <a:lnTo>
                    <a:pt x="760" y="311"/>
                  </a:lnTo>
                  <a:lnTo>
                    <a:pt x="761" y="312"/>
                  </a:lnTo>
                  <a:lnTo>
                    <a:pt x="763" y="313"/>
                  </a:lnTo>
                  <a:lnTo>
                    <a:pt x="764" y="314"/>
                  </a:lnTo>
                  <a:lnTo>
                    <a:pt x="765" y="314"/>
                  </a:lnTo>
                  <a:lnTo>
                    <a:pt x="765" y="31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51" name="Freeform 47">
              <a:extLst>
                <a:ext uri="{FF2B5EF4-FFF2-40B4-BE49-F238E27FC236}">
                  <a16:creationId xmlns:a16="http://schemas.microsoft.com/office/drawing/2014/main" id="{B5C7A9C6-2290-71C0-0AB7-5E0EC7454E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27363" y="1622425"/>
              <a:ext cx="552450" cy="906463"/>
            </a:xfrm>
            <a:custGeom>
              <a:avLst/>
              <a:gdLst>
                <a:gd name="T0" fmla="*/ 143 w 348"/>
                <a:gd name="T1" fmla="*/ 31 h 571"/>
                <a:gd name="T2" fmla="*/ 213 w 348"/>
                <a:gd name="T3" fmla="*/ 32 h 571"/>
                <a:gd name="T4" fmla="*/ 262 w 348"/>
                <a:gd name="T5" fmla="*/ 33 h 571"/>
                <a:gd name="T6" fmla="*/ 307 w 348"/>
                <a:gd name="T7" fmla="*/ 30 h 571"/>
                <a:gd name="T8" fmla="*/ 307 w 348"/>
                <a:gd name="T9" fmla="*/ 57 h 571"/>
                <a:gd name="T10" fmla="*/ 337 w 348"/>
                <a:gd name="T11" fmla="*/ 73 h 571"/>
                <a:gd name="T12" fmla="*/ 337 w 348"/>
                <a:gd name="T13" fmla="*/ 130 h 571"/>
                <a:gd name="T14" fmla="*/ 337 w 348"/>
                <a:gd name="T15" fmla="*/ 174 h 571"/>
                <a:gd name="T16" fmla="*/ 336 w 348"/>
                <a:gd name="T17" fmla="*/ 224 h 571"/>
                <a:gd name="T18" fmla="*/ 336 w 348"/>
                <a:gd name="T19" fmla="*/ 268 h 571"/>
                <a:gd name="T20" fmla="*/ 335 w 348"/>
                <a:gd name="T21" fmla="*/ 355 h 571"/>
                <a:gd name="T22" fmla="*/ 336 w 348"/>
                <a:gd name="T23" fmla="*/ 397 h 571"/>
                <a:gd name="T24" fmla="*/ 308 w 348"/>
                <a:gd name="T25" fmla="*/ 415 h 571"/>
                <a:gd name="T26" fmla="*/ 276 w 348"/>
                <a:gd name="T27" fmla="*/ 405 h 571"/>
                <a:gd name="T28" fmla="*/ 237 w 348"/>
                <a:gd name="T29" fmla="*/ 431 h 571"/>
                <a:gd name="T30" fmla="*/ 198 w 348"/>
                <a:gd name="T31" fmla="*/ 434 h 571"/>
                <a:gd name="T32" fmla="*/ 183 w 348"/>
                <a:gd name="T33" fmla="*/ 420 h 571"/>
                <a:gd name="T34" fmla="*/ 170 w 348"/>
                <a:gd name="T35" fmla="*/ 442 h 571"/>
                <a:gd name="T36" fmla="*/ 154 w 348"/>
                <a:gd name="T37" fmla="*/ 427 h 571"/>
                <a:gd name="T38" fmla="*/ 132 w 348"/>
                <a:gd name="T39" fmla="*/ 425 h 571"/>
                <a:gd name="T40" fmla="*/ 101 w 348"/>
                <a:gd name="T41" fmla="*/ 375 h 571"/>
                <a:gd name="T42" fmla="*/ 73 w 348"/>
                <a:gd name="T43" fmla="*/ 351 h 571"/>
                <a:gd name="T44" fmla="*/ 81 w 348"/>
                <a:gd name="T45" fmla="*/ 340 h 571"/>
                <a:gd name="T46" fmla="*/ 30 w 348"/>
                <a:gd name="T47" fmla="*/ 280 h 571"/>
                <a:gd name="T48" fmla="*/ 31 w 348"/>
                <a:gd name="T49" fmla="*/ 231 h 571"/>
                <a:gd name="T50" fmla="*/ 36 w 348"/>
                <a:gd name="T51" fmla="*/ 144 h 571"/>
                <a:gd name="T52" fmla="*/ 10 w 348"/>
                <a:gd name="T53" fmla="*/ 113 h 571"/>
                <a:gd name="T54" fmla="*/ 4 w 348"/>
                <a:gd name="T55" fmla="*/ 48 h 571"/>
                <a:gd name="T56" fmla="*/ 30 w 348"/>
                <a:gd name="T57" fmla="*/ 9 h 571"/>
                <a:gd name="T58" fmla="*/ 57 w 348"/>
                <a:gd name="T59" fmla="*/ 19 h 571"/>
                <a:gd name="T60" fmla="*/ 95 w 348"/>
                <a:gd name="T61" fmla="*/ 376 h 571"/>
                <a:gd name="T62" fmla="*/ 121 w 348"/>
                <a:gd name="T63" fmla="*/ 422 h 571"/>
                <a:gd name="T64" fmla="*/ 123 w 348"/>
                <a:gd name="T65" fmla="*/ 422 h 571"/>
                <a:gd name="T66" fmla="*/ 97 w 348"/>
                <a:gd name="T67" fmla="*/ 376 h 571"/>
                <a:gd name="T68" fmla="*/ 126 w 348"/>
                <a:gd name="T69" fmla="*/ 408 h 571"/>
                <a:gd name="T70" fmla="*/ 150 w 348"/>
                <a:gd name="T71" fmla="*/ 422 h 571"/>
                <a:gd name="T72" fmla="*/ 150 w 348"/>
                <a:gd name="T73" fmla="*/ 452 h 571"/>
                <a:gd name="T74" fmla="*/ 180 w 348"/>
                <a:gd name="T75" fmla="*/ 424 h 571"/>
                <a:gd name="T76" fmla="*/ 210 w 348"/>
                <a:gd name="T77" fmla="*/ 420 h 571"/>
                <a:gd name="T78" fmla="*/ 238 w 348"/>
                <a:gd name="T79" fmla="*/ 434 h 571"/>
                <a:gd name="T80" fmla="*/ 282 w 348"/>
                <a:gd name="T81" fmla="*/ 447 h 571"/>
                <a:gd name="T82" fmla="*/ 311 w 348"/>
                <a:gd name="T83" fmla="*/ 487 h 571"/>
                <a:gd name="T84" fmla="*/ 333 w 348"/>
                <a:gd name="T85" fmla="*/ 501 h 571"/>
                <a:gd name="T86" fmla="*/ 346 w 348"/>
                <a:gd name="T87" fmla="*/ 518 h 571"/>
                <a:gd name="T88" fmla="*/ 331 w 348"/>
                <a:gd name="T89" fmla="*/ 548 h 571"/>
                <a:gd name="T90" fmla="*/ 262 w 348"/>
                <a:gd name="T91" fmla="*/ 564 h 571"/>
                <a:gd name="T92" fmla="*/ 224 w 348"/>
                <a:gd name="T93" fmla="*/ 548 h 571"/>
                <a:gd name="T94" fmla="*/ 148 w 348"/>
                <a:gd name="T95" fmla="*/ 519 h 571"/>
                <a:gd name="T96" fmla="*/ 142 w 348"/>
                <a:gd name="T97" fmla="*/ 473 h 571"/>
                <a:gd name="T98" fmla="*/ 107 w 348"/>
                <a:gd name="T99" fmla="*/ 439 h 571"/>
                <a:gd name="T100" fmla="*/ 100 w 348"/>
                <a:gd name="T101" fmla="*/ 423 h 571"/>
                <a:gd name="T102" fmla="*/ 85 w 348"/>
                <a:gd name="T103" fmla="*/ 391 h 571"/>
                <a:gd name="T104" fmla="*/ 82 w 348"/>
                <a:gd name="T105" fmla="*/ 362 h 571"/>
                <a:gd name="T106" fmla="*/ 304 w 348"/>
                <a:gd name="T107" fmla="*/ 419 h 571"/>
                <a:gd name="T108" fmla="*/ 332 w 348"/>
                <a:gd name="T109" fmla="*/ 469 h 571"/>
                <a:gd name="T110" fmla="*/ 341 w 348"/>
                <a:gd name="T111" fmla="*/ 497 h 571"/>
                <a:gd name="T112" fmla="*/ 318 w 348"/>
                <a:gd name="T113" fmla="*/ 492 h 571"/>
                <a:gd name="T114" fmla="*/ 276 w 348"/>
                <a:gd name="T115" fmla="*/ 441 h 571"/>
                <a:gd name="T116" fmla="*/ 275 w 348"/>
                <a:gd name="T117" fmla="*/ 417 h 571"/>
                <a:gd name="T118" fmla="*/ 32 w 348"/>
                <a:gd name="T119" fmla="*/ 149 h 571"/>
                <a:gd name="T120" fmla="*/ 26 w 348"/>
                <a:gd name="T121" fmla="*/ 201 h 571"/>
                <a:gd name="T122" fmla="*/ 13 w 348"/>
                <a:gd name="T123" fmla="*/ 139 h 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48" h="571">
                  <a:moveTo>
                    <a:pt x="64" y="31"/>
                  </a:moveTo>
                  <a:lnTo>
                    <a:pt x="64" y="32"/>
                  </a:lnTo>
                  <a:lnTo>
                    <a:pt x="69" y="32"/>
                  </a:lnTo>
                  <a:lnTo>
                    <a:pt x="81" y="32"/>
                  </a:lnTo>
                  <a:lnTo>
                    <a:pt x="83" y="32"/>
                  </a:lnTo>
                  <a:lnTo>
                    <a:pt x="86" y="32"/>
                  </a:lnTo>
                  <a:lnTo>
                    <a:pt x="88" y="32"/>
                  </a:lnTo>
                  <a:lnTo>
                    <a:pt x="90" y="32"/>
                  </a:lnTo>
                  <a:lnTo>
                    <a:pt x="91" y="32"/>
                  </a:lnTo>
                  <a:lnTo>
                    <a:pt x="95" y="32"/>
                  </a:lnTo>
                  <a:lnTo>
                    <a:pt x="98" y="31"/>
                  </a:lnTo>
                  <a:lnTo>
                    <a:pt x="99" y="31"/>
                  </a:lnTo>
                  <a:lnTo>
                    <a:pt x="100" y="31"/>
                  </a:lnTo>
                  <a:lnTo>
                    <a:pt x="106" y="31"/>
                  </a:lnTo>
                  <a:lnTo>
                    <a:pt x="108" y="31"/>
                  </a:lnTo>
                  <a:lnTo>
                    <a:pt x="112" y="31"/>
                  </a:lnTo>
                  <a:lnTo>
                    <a:pt x="115" y="31"/>
                  </a:lnTo>
                  <a:lnTo>
                    <a:pt x="117" y="31"/>
                  </a:lnTo>
                  <a:lnTo>
                    <a:pt x="121" y="31"/>
                  </a:lnTo>
                  <a:lnTo>
                    <a:pt x="122" y="31"/>
                  </a:lnTo>
                  <a:lnTo>
                    <a:pt x="123" y="31"/>
                  </a:lnTo>
                  <a:lnTo>
                    <a:pt x="125" y="31"/>
                  </a:lnTo>
                  <a:lnTo>
                    <a:pt x="126" y="31"/>
                  </a:lnTo>
                  <a:lnTo>
                    <a:pt x="128" y="31"/>
                  </a:lnTo>
                  <a:lnTo>
                    <a:pt x="126" y="31"/>
                  </a:lnTo>
                  <a:lnTo>
                    <a:pt x="128" y="31"/>
                  </a:lnTo>
                  <a:lnTo>
                    <a:pt x="138" y="31"/>
                  </a:lnTo>
                  <a:lnTo>
                    <a:pt x="143" y="31"/>
                  </a:lnTo>
                  <a:lnTo>
                    <a:pt x="150" y="31"/>
                  </a:lnTo>
                  <a:lnTo>
                    <a:pt x="159" y="31"/>
                  </a:lnTo>
                  <a:lnTo>
                    <a:pt x="167" y="31"/>
                  </a:lnTo>
                  <a:lnTo>
                    <a:pt x="168" y="31"/>
                  </a:lnTo>
                  <a:lnTo>
                    <a:pt x="170" y="31"/>
                  </a:lnTo>
                  <a:lnTo>
                    <a:pt x="173" y="31"/>
                  </a:lnTo>
                  <a:lnTo>
                    <a:pt x="175" y="31"/>
                  </a:lnTo>
                  <a:lnTo>
                    <a:pt x="176" y="31"/>
                  </a:lnTo>
                  <a:lnTo>
                    <a:pt x="176" y="32"/>
                  </a:lnTo>
                  <a:lnTo>
                    <a:pt x="178" y="32"/>
                  </a:lnTo>
                  <a:lnTo>
                    <a:pt x="180" y="32"/>
                  </a:lnTo>
                  <a:lnTo>
                    <a:pt x="182" y="32"/>
                  </a:lnTo>
                  <a:lnTo>
                    <a:pt x="183" y="32"/>
                  </a:lnTo>
                  <a:lnTo>
                    <a:pt x="184" y="32"/>
                  </a:lnTo>
                  <a:lnTo>
                    <a:pt x="186" y="32"/>
                  </a:lnTo>
                  <a:lnTo>
                    <a:pt x="187" y="32"/>
                  </a:lnTo>
                  <a:lnTo>
                    <a:pt x="190" y="32"/>
                  </a:lnTo>
                  <a:lnTo>
                    <a:pt x="191" y="32"/>
                  </a:lnTo>
                  <a:lnTo>
                    <a:pt x="193" y="32"/>
                  </a:lnTo>
                  <a:lnTo>
                    <a:pt x="194" y="32"/>
                  </a:lnTo>
                  <a:lnTo>
                    <a:pt x="197" y="32"/>
                  </a:lnTo>
                  <a:lnTo>
                    <a:pt x="198" y="32"/>
                  </a:lnTo>
                  <a:lnTo>
                    <a:pt x="200" y="32"/>
                  </a:lnTo>
                  <a:lnTo>
                    <a:pt x="203" y="32"/>
                  </a:lnTo>
                  <a:lnTo>
                    <a:pt x="207" y="32"/>
                  </a:lnTo>
                  <a:lnTo>
                    <a:pt x="208" y="32"/>
                  </a:lnTo>
                  <a:lnTo>
                    <a:pt x="210" y="32"/>
                  </a:lnTo>
                  <a:lnTo>
                    <a:pt x="213" y="32"/>
                  </a:lnTo>
                  <a:lnTo>
                    <a:pt x="217" y="32"/>
                  </a:lnTo>
                  <a:lnTo>
                    <a:pt x="218" y="32"/>
                  </a:lnTo>
                  <a:lnTo>
                    <a:pt x="219" y="32"/>
                  </a:lnTo>
                  <a:lnTo>
                    <a:pt x="220" y="32"/>
                  </a:lnTo>
                  <a:lnTo>
                    <a:pt x="223" y="32"/>
                  </a:lnTo>
                  <a:lnTo>
                    <a:pt x="224" y="32"/>
                  </a:lnTo>
                  <a:lnTo>
                    <a:pt x="225" y="32"/>
                  </a:lnTo>
                  <a:lnTo>
                    <a:pt x="226" y="32"/>
                  </a:lnTo>
                  <a:lnTo>
                    <a:pt x="227" y="32"/>
                  </a:lnTo>
                  <a:lnTo>
                    <a:pt x="228" y="32"/>
                  </a:lnTo>
                  <a:lnTo>
                    <a:pt x="230" y="33"/>
                  </a:lnTo>
                  <a:lnTo>
                    <a:pt x="236" y="33"/>
                  </a:lnTo>
                  <a:lnTo>
                    <a:pt x="238" y="33"/>
                  </a:lnTo>
                  <a:lnTo>
                    <a:pt x="239" y="33"/>
                  </a:lnTo>
                  <a:lnTo>
                    <a:pt x="241" y="33"/>
                  </a:lnTo>
                  <a:lnTo>
                    <a:pt x="242" y="33"/>
                  </a:lnTo>
                  <a:lnTo>
                    <a:pt x="244" y="33"/>
                  </a:lnTo>
                  <a:lnTo>
                    <a:pt x="245" y="33"/>
                  </a:lnTo>
                  <a:lnTo>
                    <a:pt x="246" y="33"/>
                  </a:lnTo>
                  <a:lnTo>
                    <a:pt x="247" y="33"/>
                  </a:lnTo>
                  <a:lnTo>
                    <a:pt x="249" y="33"/>
                  </a:lnTo>
                  <a:lnTo>
                    <a:pt x="251" y="33"/>
                  </a:lnTo>
                  <a:lnTo>
                    <a:pt x="254" y="33"/>
                  </a:lnTo>
                  <a:lnTo>
                    <a:pt x="255" y="33"/>
                  </a:lnTo>
                  <a:lnTo>
                    <a:pt x="256" y="33"/>
                  </a:lnTo>
                  <a:lnTo>
                    <a:pt x="258" y="33"/>
                  </a:lnTo>
                  <a:lnTo>
                    <a:pt x="260" y="33"/>
                  </a:lnTo>
                  <a:lnTo>
                    <a:pt x="262" y="33"/>
                  </a:lnTo>
                  <a:lnTo>
                    <a:pt x="266" y="33"/>
                  </a:lnTo>
                  <a:lnTo>
                    <a:pt x="268" y="33"/>
                  </a:lnTo>
                  <a:lnTo>
                    <a:pt x="271" y="34"/>
                  </a:lnTo>
                  <a:lnTo>
                    <a:pt x="276" y="34"/>
                  </a:lnTo>
                  <a:lnTo>
                    <a:pt x="278" y="34"/>
                  </a:lnTo>
                  <a:lnTo>
                    <a:pt x="278" y="37"/>
                  </a:lnTo>
                  <a:lnTo>
                    <a:pt x="278" y="35"/>
                  </a:lnTo>
                  <a:lnTo>
                    <a:pt x="281" y="34"/>
                  </a:lnTo>
                  <a:lnTo>
                    <a:pt x="282" y="33"/>
                  </a:lnTo>
                  <a:lnTo>
                    <a:pt x="286" y="31"/>
                  </a:lnTo>
                  <a:lnTo>
                    <a:pt x="287" y="31"/>
                  </a:lnTo>
                  <a:lnTo>
                    <a:pt x="289" y="30"/>
                  </a:lnTo>
                  <a:lnTo>
                    <a:pt x="293" y="29"/>
                  </a:lnTo>
                  <a:lnTo>
                    <a:pt x="295" y="26"/>
                  </a:lnTo>
                  <a:lnTo>
                    <a:pt x="296" y="26"/>
                  </a:lnTo>
                  <a:lnTo>
                    <a:pt x="298" y="25"/>
                  </a:lnTo>
                  <a:lnTo>
                    <a:pt x="302" y="23"/>
                  </a:lnTo>
                  <a:lnTo>
                    <a:pt x="303" y="23"/>
                  </a:lnTo>
                  <a:lnTo>
                    <a:pt x="304" y="22"/>
                  </a:lnTo>
                  <a:lnTo>
                    <a:pt x="307" y="21"/>
                  </a:lnTo>
                  <a:lnTo>
                    <a:pt x="307" y="22"/>
                  </a:lnTo>
                  <a:lnTo>
                    <a:pt x="307" y="23"/>
                  </a:lnTo>
                  <a:lnTo>
                    <a:pt x="307" y="24"/>
                  </a:lnTo>
                  <a:lnTo>
                    <a:pt x="307" y="25"/>
                  </a:lnTo>
                  <a:lnTo>
                    <a:pt x="307" y="26"/>
                  </a:lnTo>
                  <a:lnTo>
                    <a:pt x="307" y="27"/>
                  </a:lnTo>
                  <a:lnTo>
                    <a:pt x="307" y="29"/>
                  </a:lnTo>
                  <a:lnTo>
                    <a:pt x="307" y="30"/>
                  </a:lnTo>
                  <a:lnTo>
                    <a:pt x="310" y="30"/>
                  </a:lnTo>
                  <a:lnTo>
                    <a:pt x="311" y="30"/>
                  </a:lnTo>
                  <a:lnTo>
                    <a:pt x="311" y="31"/>
                  </a:lnTo>
                  <a:lnTo>
                    <a:pt x="311" y="32"/>
                  </a:lnTo>
                  <a:lnTo>
                    <a:pt x="311" y="33"/>
                  </a:lnTo>
                  <a:lnTo>
                    <a:pt x="311" y="35"/>
                  </a:lnTo>
                  <a:lnTo>
                    <a:pt x="311" y="37"/>
                  </a:lnTo>
                  <a:lnTo>
                    <a:pt x="311" y="38"/>
                  </a:lnTo>
                  <a:lnTo>
                    <a:pt x="311" y="40"/>
                  </a:lnTo>
                  <a:lnTo>
                    <a:pt x="312" y="40"/>
                  </a:lnTo>
                  <a:lnTo>
                    <a:pt x="313" y="40"/>
                  </a:lnTo>
                  <a:lnTo>
                    <a:pt x="314" y="40"/>
                  </a:lnTo>
                  <a:lnTo>
                    <a:pt x="315" y="40"/>
                  </a:lnTo>
                  <a:lnTo>
                    <a:pt x="316" y="40"/>
                  </a:lnTo>
                  <a:lnTo>
                    <a:pt x="318" y="40"/>
                  </a:lnTo>
                  <a:lnTo>
                    <a:pt x="319" y="40"/>
                  </a:lnTo>
                  <a:lnTo>
                    <a:pt x="320" y="40"/>
                  </a:lnTo>
                  <a:lnTo>
                    <a:pt x="321" y="40"/>
                  </a:lnTo>
                  <a:lnTo>
                    <a:pt x="322" y="40"/>
                  </a:lnTo>
                  <a:lnTo>
                    <a:pt x="322" y="41"/>
                  </a:lnTo>
                  <a:lnTo>
                    <a:pt x="322" y="42"/>
                  </a:lnTo>
                  <a:lnTo>
                    <a:pt x="322" y="46"/>
                  </a:lnTo>
                  <a:lnTo>
                    <a:pt x="322" y="48"/>
                  </a:lnTo>
                  <a:lnTo>
                    <a:pt x="319" y="48"/>
                  </a:lnTo>
                  <a:lnTo>
                    <a:pt x="311" y="48"/>
                  </a:lnTo>
                  <a:lnTo>
                    <a:pt x="308" y="48"/>
                  </a:lnTo>
                  <a:lnTo>
                    <a:pt x="307" y="48"/>
                  </a:lnTo>
                  <a:lnTo>
                    <a:pt x="307" y="57"/>
                  </a:lnTo>
                  <a:lnTo>
                    <a:pt x="305" y="57"/>
                  </a:lnTo>
                  <a:lnTo>
                    <a:pt x="303" y="57"/>
                  </a:lnTo>
                  <a:lnTo>
                    <a:pt x="302" y="59"/>
                  </a:lnTo>
                  <a:lnTo>
                    <a:pt x="302" y="63"/>
                  </a:lnTo>
                  <a:lnTo>
                    <a:pt x="302" y="65"/>
                  </a:lnTo>
                  <a:lnTo>
                    <a:pt x="302" y="66"/>
                  </a:lnTo>
                  <a:lnTo>
                    <a:pt x="302" y="67"/>
                  </a:lnTo>
                  <a:lnTo>
                    <a:pt x="302" y="68"/>
                  </a:lnTo>
                  <a:lnTo>
                    <a:pt x="301" y="68"/>
                  </a:lnTo>
                  <a:lnTo>
                    <a:pt x="301" y="69"/>
                  </a:lnTo>
                  <a:lnTo>
                    <a:pt x="302" y="69"/>
                  </a:lnTo>
                  <a:lnTo>
                    <a:pt x="303" y="69"/>
                  </a:lnTo>
                  <a:lnTo>
                    <a:pt x="305" y="69"/>
                  </a:lnTo>
                  <a:lnTo>
                    <a:pt x="306" y="69"/>
                  </a:lnTo>
                  <a:lnTo>
                    <a:pt x="319" y="69"/>
                  </a:lnTo>
                  <a:lnTo>
                    <a:pt x="322" y="69"/>
                  </a:lnTo>
                  <a:lnTo>
                    <a:pt x="323" y="69"/>
                  </a:lnTo>
                  <a:lnTo>
                    <a:pt x="324" y="69"/>
                  </a:lnTo>
                  <a:lnTo>
                    <a:pt x="325" y="69"/>
                  </a:lnTo>
                  <a:lnTo>
                    <a:pt x="327" y="69"/>
                  </a:lnTo>
                  <a:lnTo>
                    <a:pt x="328" y="69"/>
                  </a:lnTo>
                  <a:lnTo>
                    <a:pt x="329" y="69"/>
                  </a:lnTo>
                  <a:lnTo>
                    <a:pt x="330" y="69"/>
                  </a:lnTo>
                  <a:lnTo>
                    <a:pt x="331" y="69"/>
                  </a:lnTo>
                  <a:lnTo>
                    <a:pt x="337" y="69"/>
                  </a:lnTo>
                  <a:lnTo>
                    <a:pt x="337" y="71"/>
                  </a:lnTo>
                  <a:lnTo>
                    <a:pt x="337" y="72"/>
                  </a:lnTo>
                  <a:lnTo>
                    <a:pt x="337" y="73"/>
                  </a:lnTo>
                  <a:lnTo>
                    <a:pt x="337" y="74"/>
                  </a:lnTo>
                  <a:lnTo>
                    <a:pt x="337" y="75"/>
                  </a:lnTo>
                  <a:lnTo>
                    <a:pt x="337" y="76"/>
                  </a:lnTo>
                  <a:lnTo>
                    <a:pt x="337" y="77"/>
                  </a:lnTo>
                  <a:lnTo>
                    <a:pt x="337" y="79"/>
                  </a:lnTo>
                  <a:lnTo>
                    <a:pt x="337" y="80"/>
                  </a:lnTo>
                  <a:lnTo>
                    <a:pt x="337" y="81"/>
                  </a:lnTo>
                  <a:lnTo>
                    <a:pt x="337" y="84"/>
                  </a:lnTo>
                  <a:lnTo>
                    <a:pt x="337" y="85"/>
                  </a:lnTo>
                  <a:lnTo>
                    <a:pt x="337" y="87"/>
                  </a:lnTo>
                  <a:lnTo>
                    <a:pt x="337" y="88"/>
                  </a:lnTo>
                  <a:lnTo>
                    <a:pt x="337" y="89"/>
                  </a:lnTo>
                  <a:lnTo>
                    <a:pt x="337" y="90"/>
                  </a:lnTo>
                  <a:lnTo>
                    <a:pt x="337" y="91"/>
                  </a:lnTo>
                  <a:lnTo>
                    <a:pt x="337" y="92"/>
                  </a:lnTo>
                  <a:lnTo>
                    <a:pt x="337" y="93"/>
                  </a:lnTo>
                  <a:lnTo>
                    <a:pt x="337" y="104"/>
                  </a:lnTo>
                  <a:lnTo>
                    <a:pt x="337" y="115"/>
                  </a:lnTo>
                  <a:lnTo>
                    <a:pt x="337" y="117"/>
                  </a:lnTo>
                  <a:lnTo>
                    <a:pt x="337" y="118"/>
                  </a:lnTo>
                  <a:lnTo>
                    <a:pt x="337" y="119"/>
                  </a:lnTo>
                  <a:lnTo>
                    <a:pt x="337" y="122"/>
                  </a:lnTo>
                  <a:lnTo>
                    <a:pt x="337" y="124"/>
                  </a:lnTo>
                  <a:lnTo>
                    <a:pt x="337" y="125"/>
                  </a:lnTo>
                  <a:lnTo>
                    <a:pt x="337" y="126"/>
                  </a:lnTo>
                  <a:lnTo>
                    <a:pt x="337" y="127"/>
                  </a:lnTo>
                  <a:lnTo>
                    <a:pt x="337" y="129"/>
                  </a:lnTo>
                  <a:lnTo>
                    <a:pt x="337" y="130"/>
                  </a:lnTo>
                  <a:lnTo>
                    <a:pt x="337" y="132"/>
                  </a:lnTo>
                  <a:lnTo>
                    <a:pt x="337" y="133"/>
                  </a:lnTo>
                  <a:lnTo>
                    <a:pt x="337" y="135"/>
                  </a:lnTo>
                  <a:lnTo>
                    <a:pt x="337" y="136"/>
                  </a:lnTo>
                  <a:lnTo>
                    <a:pt x="337" y="138"/>
                  </a:lnTo>
                  <a:lnTo>
                    <a:pt x="337" y="140"/>
                  </a:lnTo>
                  <a:lnTo>
                    <a:pt x="337" y="141"/>
                  </a:lnTo>
                  <a:lnTo>
                    <a:pt x="337" y="142"/>
                  </a:lnTo>
                  <a:lnTo>
                    <a:pt x="337" y="147"/>
                  </a:lnTo>
                  <a:lnTo>
                    <a:pt x="337" y="149"/>
                  </a:lnTo>
                  <a:lnTo>
                    <a:pt x="337" y="151"/>
                  </a:lnTo>
                  <a:lnTo>
                    <a:pt x="337" y="152"/>
                  </a:lnTo>
                  <a:lnTo>
                    <a:pt x="337" y="154"/>
                  </a:lnTo>
                  <a:lnTo>
                    <a:pt x="337" y="158"/>
                  </a:lnTo>
                  <a:lnTo>
                    <a:pt x="337" y="159"/>
                  </a:lnTo>
                  <a:lnTo>
                    <a:pt x="337" y="160"/>
                  </a:lnTo>
                  <a:lnTo>
                    <a:pt x="337" y="161"/>
                  </a:lnTo>
                  <a:lnTo>
                    <a:pt x="337" y="163"/>
                  </a:lnTo>
                  <a:lnTo>
                    <a:pt x="337" y="164"/>
                  </a:lnTo>
                  <a:lnTo>
                    <a:pt x="337" y="165"/>
                  </a:lnTo>
                  <a:lnTo>
                    <a:pt x="337" y="166"/>
                  </a:lnTo>
                  <a:lnTo>
                    <a:pt x="337" y="167"/>
                  </a:lnTo>
                  <a:lnTo>
                    <a:pt x="337" y="168"/>
                  </a:lnTo>
                  <a:lnTo>
                    <a:pt x="337" y="169"/>
                  </a:lnTo>
                  <a:lnTo>
                    <a:pt x="337" y="171"/>
                  </a:lnTo>
                  <a:lnTo>
                    <a:pt x="337" y="172"/>
                  </a:lnTo>
                  <a:lnTo>
                    <a:pt x="337" y="173"/>
                  </a:lnTo>
                  <a:lnTo>
                    <a:pt x="337" y="174"/>
                  </a:lnTo>
                  <a:lnTo>
                    <a:pt x="337" y="175"/>
                  </a:lnTo>
                  <a:lnTo>
                    <a:pt x="337" y="176"/>
                  </a:lnTo>
                  <a:lnTo>
                    <a:pt x="337" y="177"/>
                  </a:lnTo>
                  <a:lnTo>
                    <a:pt x="337" y="182"/>
                  </a:lnTo>
                  <a:lnTo>
                    <a:pt x="337" y="193"/>
                  </a:lnTo>
                  <a:lnTo>
                    <a:pt x="337" y="196"/>
                  </a:lnTo>
                  <a:lnTo>
                    <a:pt x="337" y="197"/>
                  </a:lnTo>
                  <a:lnTo>
                    <a:pt x="337" y="198"/>
                  </a:lnTo>
                  <a:lnTo>
                    <a:pt x="337" y="199"/>
                  </a:lnTo>
                  <a:lnTo>
                    <a:pt x="337" y="200"/>
                  </a:lnTo>
                  <a:lnTo>
                    <a:pt x="337" y="201"/>
                  </a:lnTo>
                  <a:lnTo>
                    <a:pt x="337" y="202"/>
                  </a:lnTo>
                  <a:lnTo>
                    <a:pt x="337" y="203"/>
                  </a:lnTo>
                  <a:lnTo>
                    <a:pt x="337" y="205"/>
                  </a:lnTo>
                  <a:lnTo>
                    <a:pt x="337" y="206"/>
                  </a:lnTo>
                  <a:lnTo>
                    <a:pt x="337" y="207"/>
                  </a:lnTo>
                  <a:lnTo>
                    <a:pt x="337" y="208"/>
                  </a:lnTo>
                  <a:lnTo>
                    <a:pt x="337" y="209"/>
                  </a:lnTo>
                  <a:lnTo>
                    <a:pt x="337" y="210"/>
                  </a:lnTo>
                  <a:lnTo>
                    <a:pt x="337" y="211"/>
                  </a:lnTo>
                  <a:lnTo>
                    <a:pt x="337" y="213"/>
                  </a:lnTo>
                  <a:lnTo>
                    <a:pt x="337" y="214"/>
                  </a:lnTo>
                  <a:lnTo>
                    <a:pt x="337" y="215"/>
                  </a:lnTo>
                  <a:lnTo>
                    <a:pt x="337" y="217"/>
                  </a:lnTo>
                  <a:lnTo>
                    <a:pt x="337" y="218"/>
                  </a:lnTo>
                  <a:lnTo>
                    <a:pt x="337" y="222"/>
                  </a:lnTo>
                  <a:lnTo>
                    <a:pt x="336" y="223"/>
                  </a:lnTo>
                  <a:lnTo>
                    <a:pt x="336" y="224"/>
                  </a:lnTo>
                  <a:lnTo>
                    <a:pt x="336" y="225"/>
                  </a:lnTo>
                  <a:lnTo>
                    <a:pt x="336" y="231"/>
                  </a:lnTo>
                  <a:lnTo>
                    <a:pt x="336" y="232"/>
                  </a:lnTo>
                  <a:lnTo>
                    <a:pt x="336" y="233"/>
                  </a:lnTo>
                  <a:lnTo>
                    <a:pt x="336" y="234"/>
                  </a:lnTo>
                  <a:lnTo>
                    <a:pt x="336" y="235"/>
                  </a:lnTo>
                  <a:lnTo>
                    <a:pt x="336" y="236"/>
                  </a:lnTo>
                  <a:lnTo>
                    <a:pt x="336" y="238"/>
                  </a:lnTo>
                  <a:lnTo>
                    <a:pt x="336" y="239"/>
                  </a:lnTo>
                  <a:lnTo>
                    <a:pt x="336" y="240"/>
                  </a:lnTo>
                  <a:lnTo>
                    <a:pt x="336" y="241"/>
                  </a:lnTo>
                  <a:lnTo>
                    <a:pt x="336" y="242"/>
                  </a:lnTo>
                  <a:lnTo>
                    <a:pt x="336" y="243"/>
                  </a:lnTo>
                  <a:lnTo>
                    <a:pt x="336" y="244"/>
                  </a:lnTo>
                  <a:lnTo>
                    <a:pt x="336" y="248"/>
                  </a:lnTo>
                  <a:lnTo>
                    <a:pt x="336" y="253"/>
                  </a:lnTo>
                  <a:lnTo>
                    <a:pt x="336" y="256"/>
                  </a:lnTo>
                  <a:lnTo>
                    <a:pt x="336" y="257"/>
                  </a:lnTo>
                  <a:lnTo>
                    <a:pt x="336" y="258"/>
                  </a:lnTo>
                  <a:lnTo>
                    <a:pt x="336" y="259"/>
                  </a:lnTo>
                  <a:lnTo>
                    <a:pt x="336" y="260"/>
                  </a:lnTo>
                  <a:lnTo>
                    <a:pt x="336" y="261"/>
                  </a:lnTo>
                  <a:lnTo>
                    <a:pt x="336" y="263"/>
                  </a:lnTo>
                  <a:lnTo>
                    <a:pt x="336" y="264"/>
                  </a:lnTo>
                  <a:lnTo>
                    <a:pt x="336" y="265"/>
                  </a:lnTo>
                  <a:lnTo>
                    <a:pt x="336" y="266"/>
                  </a:lnTo>
                  <a:lnTo>
                    <a:pt x="336" y="267"/>
                  </a:lnTo>
                  <a:lnTo>
                    <a:pt x="336" y="268"/>
                  </a:lnTo>
                  <a:lnTo>
                    <a:pt x="336" y="269"/>
                  </a:lnTo>
                  <a:lnTo>
                    <a:pt x="336" y="270"/>
                  </a:lnTo>
                  <a:lnTo>
                    <a:pt x="336" y="272"/>
                  </a:lnTo>
                  <a:lnTo>
                    <a:pt x="336" y="273"/>
                  </a:lnTo>
                  <a:lnTo>
                    <a:pt x="336" y="274"/>
                  </a:lnTo>
                  <a:lnTo>
                    <a:pt x="336" y="275"/>
                  </a:lnTo>
                  <a:lnTo>
                    <a:pt x="336" y="276"/>
                  </a:lnTo>
                  <a:lnTo>
                    <a:pt x="336" y="289"/>
                  </a:lnTo>
                  <a:lnTo>
                    <a:pt x="336" y="309"/>
                  </a:lnTo>
                  <a:lnTo>
                    <a:pt x="336" y="313"/>
                  </a:lnTo>
                  <a:lnTo>
                    <a:pt x="336" y="322"/>
                  </a:lnTo>
                  <a:lnTo>
                    <a:pt x="336" y="327"/>
                  </a:lnTo>
                  <a:lnTo>
                    <a:pt x="336" y="331"/>
                  </a:lnTo>
                  <a:lnTo>
                    <a:pt x="336" y="334"/>
                  </a:lnTo>
                  <a:lnTo>
                    <a:pt x="336" y="341"/>
                  </a:lnTo>
                  <a:lnTo>
                    <a:pt x="336" y="342"/>
                  </a:lnTo>
                  <a:lnTo>
                    <a:pt x="336" y="343"/>
                  </a:lnTo>
                  <a:lnTo>
                    <a:pt x="336" y="344"/>
                  </a:lnTo>
                  <a:lnTo>
                    <a:pt x="336" y="345"/>
                  </a:lnTo>
                  <a:lnTo>
                    <a:pt x="336" y="347"/>
                  </a:lnTo>
                  <a:lnTo>
                    <a:pt x="336" y="348"/>
                  </a:lnTo>
                  <a:lnTo>
                    <a:pt x="336" y="349"/>
                  </a:lnTo>
                  <a:lnTo>
                    <a:pt x="336" y="350"/>
                  </a:lnTo>
                  <a:lnTo>
                    <a:pt x="336" y="351"/>
                  </a:lnTo>
                  <a:lnTo>
                    <a:pt x="336" y="352"/>
                  </a:lnTo>
                  <a:lnTo>
                    <a:pt x="336" y="353"/>
                  </a:lnTo>
                  <a:lnTo>
                    <a:pt x="336" y="355"/>
                  </a:lnTo>
                  <a:lnTo>
                    <a:pt x="335" y="355"/>
                  </a:lnTo>
                  <a:lnTo>
                    <a:pt x="335" y="356"/>
                  </a:lnTo>
                  <a:lnTo>
                    <a:pt x="335" y="357"/>
                  </a:lnTo>
                  <a:lnTo>
                    <a:pt x="335" y="358"/>
                  </a:lnTo>
                  <a:lnTo>
                    <a:pt x="335" y="359"/>
                  </a:lnTo>
                  <a:lnTo>
                    <a:pt x="335" y="360"/>
                  </a:lnTo>
                  <a:lnTo>
                    <a:pt x="335" y="361"/>
                  </a:lnTo>
                  <a:lnTo>
                    <a:pt x="335" y="362"/>
                  </a:lnTo>
                  <a:lnTo>
                    <a:pt x="335" y="364"/>
                  </a:lnTo>
                  <a:lnTo>
                    <a:pt x="335" y="365"/>
                  </a:lnTo>
                  <a:lnTo>
                    <a:pt x="335" y="366"/>
                  </a:lnTo>
                  <a:lnTo>
                    <a:pt x="335" y="367"/>
                  </a:lnTo>
                  <a:lnTo>
                    <a:pt x="335" y="374"/>
                  </a:lnTo>
                  <a:lnTo>
                    <a:pt x="335" y="378"/>
                  </a:lnTo>
                  <a:lnTo>
                    <a:pt x="335" y="380"/>
                  </a:lnTo>
                  <a:lnTo>
                    <a:pt x="335" y="383"/>
                  </a:lnTo>
                  <a:lnTo>
                    <a:pt x="335" y="384"/>
                  </a:lnTo>
                  <a:lnTo>
                    <a:pt x="335" y="385"/>
                  </a:lnTo>
                  <a:lnTo>
                    <a:pt x="335" y="386"/>
                  </a:lnTo>
                  <a:lnTo>
                    <a:pt x="335" y="387"/>
                  </a:lnTo>
                  <a:lnTo>
                    <a:pt x="336" y="387"/>
                  </a:lnTo>
                  <a:lnTo>
                    <a:pt x="336" y="389"/>
                  </a:lnTo>
                  <a:lnTo>
                    <a:pt x="336" y="390"/>
                  </a:lnTo>
                  <a:lnTo>
                    <a:pt x="336" y="391"/>
                  </a:lnTo>
                  <a:lnTo>
                    <a:pt x="336" y="392"/>
                  </a:lnTo>
                  <a:lnTo>
                    <a:pt x="336" y="393"/>
                  </a:lnTo>
                  <a:lnTo>
                    <a:pt x="336" y="394"/>
                  </a:lnTo>
                  <a:lnTo>
                    <a:pt x="336" y="395"/>
                  </a:lnTo>
                  <a:lnTo>
                    <a:pt x="336" y="397"/>
                  </a:lnTo>
                  <a:lnTo>
                    <a:pt x="336" y="398"/>
                  </a:lnTo>
                  <a:lnTo>
                    <a:pt x="336" y="399"/>
                  </a:lnTo>
                  <a:lnTo>
                    <a:pt x="336" y="400"/>
                  </a:lnTo>
                  <a:lnTo>
                    <a:pt x="336" y="401"/>
                  </a:lnTo>
                  <a:lnTo>
                    <a:pt x="336" y="402"/>
                  </a:lnTo>
                  <a:lnTo>
                    <a:pt x="336" y="403"/>
                  </a:lnTo>
                  <a:lnTo>
                    <a:pt x="335" y="403"/>
                  </a:lnTo>
                  <a:lnTo>
                    <a:pt x="335" y="405"/>
                  </a:lnTo>
                  <a:lnTo>
                    <a:pt x="333" y="406"/>
                  </a:lnTo>
                  <a:lnTo>
                    <a:pt x="333" y="407"/>
                  </a:lnTo>
                  <a:lnTo>
                    <a:pt x="333" y="408"/>
                  </a:lnTo>
                  <a:lnTo>
                    <a:pt x="333" y="409"/>
                  </a:lnTo>
                  <a:lnTo>
                    <a:pt x="333" y="410"/>
                  </a:lnTo>
                  <a:lnTo>
                    <a:pt x="333" y="411"/>
                  </a:lnTo>
                  <a:lnTo>
                    <a:pt x="333" y="412"/>
                  </a:lnTo>
                  <a:lnTo>
                    <a:pt x="333" y="414"/>
                  </a:lnTo>
                  <a:lnTo>
                    <a:pt x="332" y="414"/>
                  </a:lnTo>
                  <a:lnTo>
                    <a:pt x="331" y="414"/>
                  </a:lnTo>
                  <a:lnTo>
                    <a:pt x="330" y="414"/>
                  </a:lnTo>
                  <a:lnTo>
                    <a:pt x="329" y="414"/>
                  </a:lnTo>
                  <a:lnTo>
                    <a:pt x="328" y="414"/>
                  </a:lnTo>
                  <a:lnTo>
                    <a:pt x="325" y="414"/>
                  </a:lnTo>
                  <a:lnTo>
                    <a:pt x="322" y="414"/>
                  </a:lnTo>
                  <a:lnTo>
                    <a:pt x="321" y="414"/>
                  </a:lnTo>
                  <a:lnTo>
                    <a:pt x="319" y="414"/>
                  </a:lnTo>
                  <a:lnTo>
                    <a:pt x="316" y="414"/>
                  </a:lnTo>
                  <a:lnTo>
                    <a:pt x="313" y="415"/>
                  </a:lnTo>
                  <a:lnTo>
                    <a:pt x="308" y="415"/>
                  </a:lnTo>
                  <a:lnTo>
                    <a:pt x="306" y="416"/>
                  </a:lnTo>
                  <a:lnTo>
                    <a:pt x="305" y="416"/>
                  </a:lnTo>
                  <a:lnTo>
                    <a:pt x="304" y="417"/>
                  </a:lnTo>
                  <a:lnTo>
                    <a:pt x="303" y="418"/>
                  </a:lnTo>
                  <a:lnTo>
                    <a:pt x="303" y="419"/>
                  </a:lnTo>
                  <a:lnTo>
                    <a:pt x="301" y="419"/>
                  </a:lnTo>
                  <a:lnTo>
                    <a:pt x="299" y="419"/>
                  </a:lnTo>
                  <a:lnTo>
                    <a:pt x="298" y="418"/>
                  </a:lnTo>
                  <a:lnTo>
                    <a:pt x="297" y="417"/>
                  </a:lnTo>
                  <a:lnTo>
                    <a:pt x="296" y="416"/>
                  </a:lnTo>
                  <a:lnTo>
                    <a:pt x="295" y="414"/>
                  </a:lnTo>
                  <a:lnTo>
                    <a:pt x="294" y="412"/>
                  </a:lnTo>
                  <a:lnTo>
                    <a:pt x="293" y="412"/>
                  </a:lnTo>
                  <a:lnTo>
                    <a:pt x="292" y="412"/>
                  </a:lnTo>
                  <a:lnTo>
                    <a:pt x="292" y="411"/>
                  </a:lnTo>
                  <a:lnTo>
                    <a:pt x="289" y="410"/>
                  </a:lnTo>
                  <a:lnTo>
                    <a:pt x="288" y="409"/>
                  </a:lnTo>
                  <a:lnTo>
                    <a:pt x="287" y="408"/>
                  </a:lnTo>
                  <a:lnTo>
                    <a:pt x="286" y="408"/>
                  </a:lnTo>
                  <a:lnTo>
                    <a:pt x="285" y="408"/>
                  </a:lnTo>
                  <a:lnTo>
                    <a:pt x="284" y="408"/>
                  </a:lnTo>
                  <a:lnTo>
                    <a:pt x="282" y="407"/>
                  </a:lnTo>
                  <a:lnTo>
                    <a:pt x="281" y="407"/>
                  </a:lnTo>
                  <a:lnTo>
                    <a:pt x="280" y="406"/>
                  </a:lnTo>
                  <a:lnTo>
                    <a:pt x="279" y="405"/>
                  </a:lnTo>
                  <a:lnTo>
                    <a:pt x="278" y="405"/>
                  </a:lnTo>
                  <a:lnTo>
                    <a:pt x="277" y="405"/>
                  </a:lnTo>
                  <a:lnTo>
                    <a:pt x="276" y="405"/>
                  </a:lnTo>
                  <a:lnTo>
                    <a:pt x="275" y="406"/>
                  </a:lnTo>
                  <a:lnTo>
                    <a:pt x="273" y="407"/>
                  </a:lnTo>
                  <a:lnTo>
                    <a:pt x="273" y="408"/>
                  </a:lnTo>
                  <a:lnTo>
                    <a:pt x="273" y="409"/>
                  </a:lnTo>
                  <a:lnTo>
                    <a:pt x="272" y="410"/>
                  </a:lnTo>
                  <a:lnTo>
                    <a:pt x="272" y="411"/>
                  </a:lnTo>
                  <a:lnTo>
                    <a:pt x="272" y="412"/>
                  </a:lnTo>
                  <a:lnTo>
                    <a:pt x="272" y="414"/>
                  </a:lnTo>
                  <a:lnTo>
                    <a:pt x="272" y="416"/>
                  </a:lnTo>
                  <a:lnTo>
                    <a:pt x="272" y="417"/>
                  </a:lnTo>
                  <a:lnTo>
                    <a:pt x="271" y="417"/>
                  </a:lnTo>
                  <a:lnTo>
                    <a:pt x="271" y="418"/>
                  </a:lnTo>
                  <a:lnTo>
                    <a:pt x="269" y="418"/>
                  </a:lnTo>
                  <a:lnTo>
                    <a:pt x="267" y="419"/>
                  </a:lnTo>
                  <a:lnTo>
                    <a:pt x="264" y="420"/>
                  </a:lnTo>
                  <a:lnTo>
                    <a:pt x="259" y="424"/>
                  </a:lnTo>
                  <a:lnTo>
                    <a:pt x="258" y="424"/>
                  </a:lnTo>
                  <a:lnTo>
                    <a:pt x="251" y="426"/>
                  </a:lnTo>
                  <a:lnTo>
                    <a:pt x="251" y="427"/>
                  </a:lnTo>
                  <a:lnTo>
                    <a:pt x="250" y="427"/>
                  </a:lnTo>
                  <a:lnTo>
                    <a:pt x="246" y="429"/>
                  </a:lnTo>
                  <a:lnTo>
                    <a:pt x="243" y="431"/>
                  </a:lnTo>
                  <a:lnTo>
                    <a:pt x="242" y="432"/>
                  </a:lnTo>
                  <a:lnTo>
                    <a:pt x="241" y="432"/>
                  </a:lnTo>
                  <a:lnTo>
                    <a:pt x="239" y="432"/>
                  </a:lnTo>
                  <a:lnTo>
                    <a:pt x="239" y="431"/>
                  </a:lnTo>
                  <a:lnTo>
                    <a:pt x="238" y="431"/>
                  </a:lnTo>
                  <a:lnTo>
                    <a:pt x="237" y="431"/>
                  </a:lnTo>
                  <a:lnTo>
                    <a:pt x="237" y="429"/>
                  </a:lnTo>
                  <a:lnTo>
                    <a:pt x="233" y="427"/>
                  </a:lnTo>
                  <a:lnTo>
                    <a:pt x="223" y="422"/>
                  </a:lnTo>
                  <a:lnTo>
                    <a:pt x="223" y="420"/>
                  </a:lnTo>
                  <a:lnTo>
                    <a:pt x="220" y="419"/>
                  </a:lnTo>
                  <a:lnTo>
                    <a:pt x="217" y="418"/>
                  </a:lnTo>
                  <a:lnTo>
                    <a:pt x="216" y="417"/>
                  </a:lnTo>
                  <a:lnTo>
                    <a:pt x="213" y="417"/>
                  </a:lnTo>
                  <a:lnTo>
                    <a:pt x="213" y="416"/>
                  </a:lnTo>
                  <a:lnTo>
                    <a:pt x="212" y="416"/>
                  </a:lnTo>
                  <a:lnTo>
                    <a:pt x="211" y="417"/>
                  </a:lnTo>
                  <a:lnTo>
                    <a:pt x="210" y="417"/>
                  </a:lnTo>
                  <a:lnTo>
                    <a:pt x="209" y="417"/>
                  </a:lnTo>
                  <a:lnTo>
                    <a:pt x="209" y="418"/>
                  </a:lnTo>
                  <a:lnTo>
                    <a:pt x="207" y="419"/>
                  </a:lnTo>
                  <a:lnTo>
                    <a:pt x="206" y="420"/>
                  </a:lnTo>
                  <a:lnTo>
                    <a:pt x="204" y="422"/>
                  </a:lnTo>
                  <a:lnTo>
                    <a:pt x="202" y="424"/>
                  </a:lnTo>
                  <a:lnTo>
                    <a:pt x="200" y="425"/>
                  </a:lnTo>
                  <a:lnTo>
                    <a:pt x="199" y="427"/>
                  </a:lnTo>
                  <a:lnTo>
                    <a:pt x="198" y="427"/>
                  </a:lnTo>
                  <a:lnTo>
                    <a:pt x="198" y="428"/>
                  </a:lnTo>
                  <a:lnTo>
                    <a:pt x="197" y="428"/>
                  </a:lnTo>
                  <a:lnTo>
                    <a:pt x="197" y="429"/>
                  </a:lnTo>
                  <a:lnTo>
                    <a:pt x="197" y="431"/>
                  </a:lnTo>
                  <a:lnTo>
                    <a:pt x="197" y="432"/>
                  </a:lnTo>
                  <a:lnTo>
                    <a:pt x="197" y="433"/>
                  </a:lnTo>
                  <a:lnTo>
                    <a:pt x="198" y="434"/>
                  </a:lnTo>
                  <a:lnTo>
                    <a:pt x="198" y="435"/>
                  </a:lnTo>
                  <a:lnTo>
                    <a:pt x="199" y="436"/>
                  </a:lnTo>
                  <a:lnTo>
                    <a:pt x="199" y="437"/>
                  </a:lnTo>
                  <a:lnTo>
                    <a:pt x="199" y="439"/>
                  </a:lnTo>
                  <a:lnTo>
                    <a:pt x="200" y="440"/>
                  </a:lnTo>
                  <a:lnTo>
                    <a:pt x="200" y="441"/>
                  </a:lnTo>
                  <a:lnTo>
                    <a:pt x="199" y="442"/>
                  </a:lnTo>
                  <a:lnTo>
                    <a:pt x="199" y="443"/>
                  </a:lnTo>
                  <a:lnTo>
                    <a:pt x="198" y="443"/>
                  </a:lnTo>
                  <a:lnTo>
                    <a:pt x="197" y="443"/>
                  </a:lnTo>
                  <a:lnTo>
                    <a:pt x="195" y="442"/>
                  </a:lnTo>
                  <a:lnTo>
                    <a:pt x="195" y="441"/>
                  </a:lnTo>
                  <a:lnTo>
                    <a:pt x="193" y="436"/>
                  </a:lnTo>
                  <a:lnTo>
                    <a:pt x="192" y="435"/>
                  </a:lnTo>
                  <a:lnTo>
                    <a:pt x="191" y="434"/>
                  </a:lnTo>
                  <a:lnTo>
                    <a:pt x="191" y="433"/>
                  </a:lnTo>
                  <a:lnTo>
                    <a:pt x="190" y="433"/>
                  </a:lnTo>
                  <a:lnTo>
                    <a:pt x="189" y="432"/>
                  </a:lnTo>
                  <a:lnTo>
                    <a:pt x="189" y="431"/>
                  </a:lnTo>
                  <a:lnTo>
                    <a:pt x="190" y="431"/>
                  </a:lnTo>
                  <a:lnTo>
                    <a:pt x="189" y="429"/>
                  </a:lnTo>
                  <a:lnTo>
                    <a:pt x="189" y="428"/>
                  </a:lnTo>
                  <a:lnTo>
                    <a:pt x="187" y="426"/>
                  </a:lnTo>
                  <a:lnTo>
                    <a:pt x="186" y="424"/>
                  </a:lnTo>
                  <a:lnTo>
                    <a:pt x="186" y="423"/>
                  </a:lnTo>
                  <a:lnTo>
                    <a:pt x="185" y="422"/>
                  </a:lnTo>
                  <a:lnTo>
                    <a:pt x="184" y="422"/>
                  </a:lnTo>
                  <a:lnTo>
                    <a:pt x="183" y="420"/>
                  </a:lnTo>
                  <a:lnTo>
                    <a:pt x="182" y="419"/>
                  </a:lnTo>
                  <a:lnTo>
                    <a:pt x="181" y="419"/>
                  </a:lnTo>
                  <a:lnTo>
                    <a:pt x="178" y="419"/>
                  </a:lnTo>
                  <a:lnTo>
                    <a:pt x="177" y="419"/>
                  </a:lnTo>
                  <a:lnTo>
                    <a:pt x="175" y="419"/>
                  </a:lnTo>
                  <a:lnTo>
                    <a:pt x="174" y="419"/>
                  </a:lnTo>
                  <a:lnTo>
                    <a:pt x="174" y="420"/>
                  </a:lnTo>
                  <a:lnTo>
                    <a:pt x="173" y="420"/>
                  </a:lnTo>
                  <a:lnTo>
                    <a:pt x="172" y="420"/>
                  </a:lnTo>
                  <a:lnTo>
                    <a:pt x="170" y="420"/>
                  </a:lnTo>
                  <a:lnTo>
                    <a:pt x="169" y="420"/>
                  </a:lnTo>
                  <a:lnTo>
                    <a:pt x="167" y="422"/>
                  </a:lnTo>
                  <a:lnTo>
                    <a:pt x="166" y="422"/>
                  </a:lnTo>
                  <a:lnTo>
                    <a:pt x="165" y="422"/>
                  </a:lnTo>
                  <a:lnTo>
                    <a:pt x="165" y="423"/>
                  </a:lnTo>
                  <a:lnTo>
                    <a:pt x="164" y="423"/>
                  </a:lnTo>
                  <a:lnTo>
                    <a:pt x="164" y="424"/>
                  </a:lnTo>
                  <a:lnTo>
                    <a:pt x="164" y="425"/>
                  </a:lnTo>
                  <a:lnTo>
                    <a:pt x="164" y="426"/>
                  </a:lnTo>
                  <a:lnTo>
                    <a:pt x="164" y="428"/>
                  </a:lnTo>
                  <a:lnTo>
                    <a:pt x="164" y="429"/>
                  </a:lnTo>
                  <a:lnTo>
                    <a:pt x="164" y="431"/>
                  </a:lnTo>
                  <a:lnTo>
                    <a:pt x="164" y="432"/>
                  </a:lnTo>
                  <a:lnTo>
                    <a:pt x="167" y="439"/>
                  </a:lnTo>
                  <a:lnTo>
                    <a:pt x="168" y="439"/>
                  </a:lnTo>
                  <a:lnTo>
                    <a:pt x="169" y="440"/>
                  </a:lnTo>
                  <a:lnTo>
                    <a:pt x="169" y="441"/>
                  </a:lnTo>
                  <a:lnTo>
                    <a:pt x="170" y="442"/>
                  </a:lnTo>
                  <a:lnTo>
                    <a:pt x="170" y="444"/>
                  </a:lnTo>
                  <a:lnTo>
                    <a:pt x="170" y="445"/>
                  </a:lnTo>
                  <a:lnTo>
                    <a:pt x="166" y="447"/>
                  </a:lnTo>
                  <a:lnTo>
                    <a:pt x="165" y="447"/>
                  </a:lnTo>
                  <a:lnTo>
                    <a:pt x="164" y="447"/>
                  </a:lnTo>
                  <a:lnTo>
                    <a:pt x="161" y="448"/>
                  </a:lnTo>
                  <a:lnTo>
                    <a:pt x="157" y="450"/>
                  </a:lnTo>
                  <a:lnTo>
                    <a:pt x="157" y="451"/>
                  </a:lnTo>
                  <a:lnTo>
                    <a:pt x="156" y="450"/>
                  </a:lnTo>
                  <a:lnTo>
                    <a:pt x="155" y="450"/>
                  </a:lnTo>
                  <a:lnTo>
                    <a:pt x="154" y="449"/>
                  </a:lnTo>
                  <a:lnTo>
                    <a:pt x="152" y="449"/>
                  </a:lnTo>
                  <a:lnTo>
                    <a:pt x="152" y="448"/>
                  </a:lnTo>
                  <a:lnTo>
                    <a:pt x="151" y="445"/>
                  </a:lnTo>
                  <a:lnTo>
                    <a:pt x="151" y="443"/>
                  </a:lnTo>
                  <a:lnTo>
                    <a:pt x="151" y="442"/>
                  </a:lnTo>
                  <a:lnTo>
                    <a:pt x="151" y="441"/>
                  </a:lnTo>
                  <a:lnTo>
                    <a:pt x="150" y="437"/>
                  </a:lnTo>
                  <a:lnTo>
                    <a:pt x="150" y="436"/>
                  </a:lnTo>
                  <a:lnTo>
                    <a:pt x="150" y="435"/>
                  </a:lnTo>
                  <a:lnTo>
                    <a:pt x="150" y="434"/>
                  </a:lnTo>
                  <a:lnTo>
                    <a:pt x="150" y="433"/>
                  </a:lnTo>
                  <a:lnTo>
                    <a:pt x="151" y="432"/>
                  </a:lnTo>
                  <a:lnTo>
                    <a:pt x="151" y="431"/>
                  </a:lnTo>
                  <a:lnTo>
                    <a:pt x="151" y="429"/>
                  </a:lnTo>
                  <a:lnTo>
                    <a:pt x="152" y="429"/>
                  </a:lnTo>
                  <a:lnTo>
                    <a:pt x="152" y="428"/>
                  </a:lnTo>
                  <a:lnTo>
                    <a:pt x="154" y="427"/>
                  </a:lnTo>
                  <a:lnTo>
                    <a:pt x="154" y="426"/>
                  </a:lnTo>
                  <a:lnTo>
                    <a:pt x="155" y="426"/>
                  </a:lnTo>
                  <a:lnTo>
                    <a:pt x="155" y="427"/>
                  </a:lnTo>
                  <a:lnTo>
                    <a:pt x="155" y="431"/>
                  </a:lnTo>
                  <a:lnTo>
                    <a:pt x="156" y="431"/>
                  </a:lnTo>
                  <a:lnTo>
                    <a:pt x="156" y="427"/>
                  </a:lnTo>
                  <a:lnTo>
                    <a:pt x="156" y="426"/>
                  </a:lnTo>
                  <a:lnTo>
                    <a:pt x="155" y="425"/>
                  </a:lnTo>
                  <a:lnTo>
                    <a:pt x="155" y="424"/>
                  </a:lnTo>
                  <a:lnTo>
                    <a:pt x="156" y="424"/>
                  </a:lnTo>
                  <a:lnTo>
                    <a:pt x="156" y="418"/>
                  </a:lnTo>
                  <a:lnTo>
                    <a:pt x="155" y="418"/>
                  </a:lnTo>
                  <a:lnTo>
                    <a:pt x="155" y="417"/>
                  </a:lnTo>
                  <a:lnTo>
                    <a:pt x="154" y="417"/>
                  </a:lnTo>
                  <a:lnTo>
                    <a:pt x="152" y="417"/>
                  </a:lnTo>
                  <a:lnTo>
                    <a:pt x="151" y="417"/>
                  </a:lnTo>
                  <a:lnTo>
                    <a:pt x="150" y="417"/>
                  </a:lnTo>
                  <a:lnTo>
                    <a:pt x="149" y="417"/>
                  </a:lnTo>
                  <a:lnTo>
                    <a:pt x="148" y="417"/>
                  </a:lnTo>
                  <a:lnTo>
                    <a:pt x="147" y="417"/>
                  </a:lnTo>
                  <a:lnTo>
                    <a:pt x="143" y="418"/>
                  </a:lnTo>
                  <a:lnTo>
                    <a:pt x="142" y="418"/>
                  </a:lnTo>
                  <a:lnTo>
                    <a:pt x="139" y="422"/>
                  </a:lnTo>
                  <a:lnTo>
                    <a:pt x="138" y="423"/>
                  </a:lnTo>
                  <a:lnTo>
                    <a:pt x="135" y="424"/>
                  </a:lnTo>
                  <a:lnTo>
                    <a:pt x="135" y="425"/>
                  </a:lnTo>
                  <a:lnTo>
                    <a:pt x="133" y="425"/>
                  </a:lnTo>
                  <a:lnTo>
                    <a:pt x="132" y="425"/>
                  </a:lnTo>
                  <a:lnTo>
                    <a:pt x="131" y="423"/>
                  </a:lnTo>
                  <a:lnTo>
                    <a:pt x="130" y="423"/>
                  </a:lnTo>
                  <a:lnTo>
                    <a:pt x="130" y="422"/>
                  </a:lnTo>
                  <a:lnTo>
                    <a:pt x="130" y="420"/>
                  </a:lnTo>
                  <a:lnTo>
                    <a:pt x="130" y="419"/>
                  </a:lnTo>
                  <a:lnTo>
                    <a:pt x="130" y="418"/>
                  </a:lnTo>
                  <a:lnTo>
                    <a:pt x="130" y="415"/>
                  </a:lnTo>
                  <a:lnTo>
                    <a:pt x="130" y="414"/>
                  </a:lnTo>
                  <a:lnTo>
                    <a:pt x="130" y="410"/>
                  </a:lnTo>
                  <a:lnTo>
                    <a:pt x="130" y="409"/>
                  </a:lnTo>
                  <a:lnTo>
                    <a:pt x="130" y="408"/>
                  </a:lnTo>
                  <a:lnTo>
                    <a:pt x="131" y="408"/>
                  </a:lnTo>
                  <a:lnTo>
                    <a:pt x="132" y="408"/>
                  </a:lnTo>
                  <a:lnTo>
                    <a:pt x="132" y="407"/>
                  </a:lnTo>
                  <a:lnTo>
                    <a:pt x="130" y="407"/>
                  </a:lnTo>
                  <a:lnTo>
                    <a:pt x="126" y="399"/>
                  </a:lnTo>
                  <a:lnTo>
                    <a:pt x="124" y="392"/>
                  </a:lnTo>
                  <a:lnTo>
                    <a:pt x="122" y="389"/>
                  </a:lnTo>
                  <a:lnTo>
                    <a:pt x="121" y="387"/>
                  </a:lnTo>
                  <a:lnTo>
                    <a:pt x="118" y="386"/>
                  </a:lnTo>
                  <a:lnTo>
                    <a:pt x="118" y="385"/>
                  </a:lnTo>
                  <a:lnTo>
                    <a:pt x="117" y="385"/>
                  </a:lnTo>
                  <a:lnTo>
                    <a:pt x="117" y="383"/>
                  </a:lnTo>
                  <a:lnTo>
                    <a:pt x="116" y="384"/>
                  </a:lnTo>
                  <a:lnTo>
                    <a:pt x="115" y="383"/>
                  </a:lnTo>
                  <a:lnTo>
                    <a:pt x="108" y="380"/>
                  </a:lnTo>
                  <a:lnTo>
                    <a:pt x="104" y="377"/>
                  </a:lnTo>
                  <a:lnTo>
                    <a:pt x="101" y="375"/>
                  </a:lnTo>
                  <a:lnTo>
                    <a:pt x="98" y="368"/>
                  </a:lnTo>
                  <a:lnTo>
                    <a:pt x="97" y="365"/>
                  </a:lnTo>
                  <a:lnTo>
                    <a:pt x="96" y="364"/>
                  </a:lnTo>
                  <a:lnTo>
                    <a:pt x="94" y="361"/>
                  </a:lnTo>
                  <a:lnTo>
                    <a:pt x="89" y="358"/>
                  </a:lnTo>
                  <a:lnTo>
                    <a:pt x="77" y="358"/>
                  </a:lnTo>
                  <a:lnTo>
                    <a:pt x="74" y="357"/>
                  </a:lnTo>
                  <a:lnTo>
                    <a:pt x="73" y="357"/>
                  </a:lnTo>
                  <a:lnTo>
                    <a:pt x="72" y="357"/>
                  </a:lnTo>
                  <a:lnTo>
                    <a:pt x="66" y="340"/>
                  </a:lnTo>
                  <a:lnTo>
                    <a:pt x="64" y="335"/>
                  </a:lnTo>
                  <a:lnTo>
                    <a:pt x="64" y="334"/>
                  </a:lnTo>
                  <a:lnTo>
                    <a:pt x="63" y="334"/>
                  </a:lnTo>
                  <a:lnTo>
                    <a:pt x="64" y="332"/>
                  </a:lnTo>
                  <a:lnTo>
                    <a:pt x="66" y="333"/>
                  </a:lnTo>
                  <a:lnTo>
                    <a:pt x="66" y="335"/>
                  </a:lnTo>
                  <a:lnTo>
                    <a:pt x="68" y="335"/>
                  </a:lnTo>
                  <a:lnTo>
                    <a:pt x="68" y="336"/>
                  </a:lnTo>
                  <a:lnTo>
                    <a:pt x="68" y="339"/>
                  </a:lnTo>
                  <a:lnTo>
                    <a:pt x="69" y="341"/>
                  </a:lnTo>
                  <a:lnTo>
                    <a:pt x="70" y="343"/>
                  </a:lnTo>
                  <a:lnTo>
                    <a:pt x="70" y="344"/>
                  </a:lnTo>
                  <a:lnTo>
                    <a:pt x="70" y="345"/>
                  </a:lnTo>
                  <a:lnTo>
                    <a:pt x="71" y="347"/>
                  </a:lnTo>
                  <a:lnTo>
                    <a:pt x="71" y="348"/>
                  </a:lnTo>
                  <a:lnTo>
                    <a:pt x="72" y="349"/>
                  </a:lnTo>
                  <a:lnTo>
                    <a:pt x="73" y="350"/>
                  </a:lnTo>
                  <a:lnTo>
                    <a:pt x="73" y="351"/>
                  </a:lnTo>
                  <a:lnTo>
                    <a:pt x="74" y="351"/>
                  </a:lnTo>
                  <a:lnTo>
                    <a:pt x="75" y="352"/>
                  </a:lnTo>
                  <a:lnTo>
                    <a:pt x="77" y="353"/>
                  </a:lnTo>
                  <a:lnTo>
                    <a:pt x="78" y="353"/>
                  </a:lnTo>
                  <a:lnTo>
                    <a:pt x="79" y="353"/>
                  </a:lnTo>
                  <a:lnTo>
                    <a:pt x="79" y="355"/>
                  </a:lnTo>
                  <a:lnTo>
                    <a:pt x="80" y="355"/>
                  </a:lnTo>
                  <a:lnTo>
                    <a:pt x="80" y="353"/>
                  </a:lnTo>
                  <a:lnTo>
                    <a:pt x="81" y="353"/>
                  </a:lnTo>
                  <a:lnTo>
                    <a:pt x="83" y="352"/>
                  </a:lnTo>
                  <a:lnTo>
                    <a:pt x="83" y="351"/>
                  </a:lnTo>
                  <a:lnTo>
                    <a:pt x="82" y="351"/>
                  </a:lnTo>
                  <a:lnTo>
                    <a:pt x="81" y="351"/>
                  </a:lnTo>
                  <a:lnTo>
                    <a:pt x="81" y="350"/>
                  </a:lnTo>
                  <a:lnTo>
                    <a:pt x="81" y="349"/>
                  </a:lnTo>
                  <a:lnTo>
                    <a:pt x="85" y="348"/>
                  </a:lnTo>
                  <a:lnTo>
                    <a:pt x="83" y="347"/>
                  </a:lnTo>
                  <a:lnTo>
                    <a:pt x="82" y="347"/>
                  </a:lnTo>
                  <a:lnTo>
                    <a:pt x="82" y="348"/>
                  </a:lnTo>
                  <a:lnTo>
                    <a:pt x="81" y="348"/>
                  </a:lnTo>
                  <a:lnTo>
                    <a:pt x="81" y="347"/>
                  </a:lnTo>
                  <a:lnTo>
                    <a:pt x="80" y="347"/>
                  </a:lnTo>
                  <a:lnTo>
                    <a:pt x="80" y="345"/>
                  </a:lnTo>
                  <a:lnTo>
                    <a:pt x="79" y="343"/>
                  </a:lnTo>
                  <a:lnTo>
                    <a:pt x="79" y="342"/>
                  </a:lnTo>
                  <a:lnTo>
                    <a:pt x="80" y="342"/>
                  </a:lnTo>
                  <a:lnTo>
                    <a:pt x="81" y="341"/>
                  </a:lnTo>
                  <a:lnTo>
                    <a:pt x="81" y="340"/>
                  </a:lnTo>
                  <a:lnTo>
                    <a:pt x="79" y="341"/>
                  </a:lnTo>
                  <a:lnTo>
                    <a:pt x="78" y="340"/>
                  </a:lnTo>
                  <a:lnTo>
                    <a:pt x="75" y="342"/>
                  </a:lnTo>
                  <a:lnTo>
                    <a:pt x="74" y="341"/>
                  </a:lnTo>
                  <a:lnTo>
                    <a:pt x="77" y="339"/>
                  </a:lnTo>
                  <a:lnTo>
                    <a:pt x="75" y="336"/>
                  </a:lnTo>
                  <a:lnTo>
                    <a:pt x="72" y="340"/>
                  </a:lnTo>
                  <a:lnTo>
                    <a:pt x="71" y="339"/>
                  </a:lnTo>
                  <a:lnTo>
                    <a:pt x="73" y="335"/>
                  </a:lnTo>
                  <a:lnTo>
                    <a:pt x="72" y="335"/>
                  </a:lnTo>
                  <a:lnTo>
                    <a:pt x="65" y="327"/>
                  </a:lnTo>
                  <a:lnTo>
                    <a:pt x="66" y="326"/>
                  </a:lnTo>
                  <a:lnTo>
                    <a:pt x="68" y="325"/>
                  </a:lnTo>
                  <a:lnTo>
                    <a:pt x="66" y="323"/>
                  </a:lnTo>
                  <a:lnTo>
                    <a:pt x="65" y="324"/>
                  </a:lnTo>
                  <a:lnTo>
                    <a:pt x="64" y="323"/>
                  </a:lnTo>
                  <a:lnTo>
                    <a:pt x="65" y="323"/>
                  </a:lnTo>
                  <a:lnTo>
                    <a:pt x="64" y="320"/>
                  </a:lnTo>
                  <a:lnTo>
                    <a:pt x="60" y="319"/>
                  </a:lnTo>
                  <a:lnTo>
                    <a:pt x="57" y="317"/>
                  </a:lnTo>
                  <a:lnTo>
                    <a:pt x="51" y="309"/>
                  </a:lnTo>
                  <a:lnTo>
                    <a:pt x="48" y="308"/>
                  </a:lnTo>
                  <a:lnTo>
                    <a:pt x="35" y="294"/>
                  </a:lnTo>
                  <a:lnTo>
                    <a:pt x="35" y="293"/>
                  </a:lnTo>
                  <a:lnTo>
                    <a:pt x="31" y="285"/>
                  </a:lnTo>
                  <a:lnTo>
                    <a:pt x="30" y="284"/>
                  </a:lnTo>
                  <a:lnTo>
                    <a:pt x="34" y="283"/>
                  </a:lnTo>
                  <a:lnTo>
                    <a:pt x="30" y="280"/>
                  </a:lnTo>
                  <a:lnTo>
                    <a:pt x="30" y="277"/>
                  </a:lnTo>
                  <a:lnTo>
                    <a:pt x="31" y="276"/>
                  </a:lnTo>
                  <a:lnTo>
                    <a:pt x="30" y="275"/>
                  </a:lnTo>
                  <a:lnTo>
                    <a:pt x="30" y="274"/>
                  </a:lnTo>
                  <a:lnTo>
                    <a:pt x="30" y="273"/>
                  </a:lnTo>
                  <a:lnTo>
                    <a:pt x="30" y="272"/>
                  </a:lnTo>
                  <a:lnTo>
                    <a:pt x="30" y="270"/>
                  </a:lnTo>
                  <a:lnTo>
                    <a:pt x="30" y="269"/>
                  </a:lnTo>
                  <a:lnTo>
                    <a:pt x="30" y="268"/>
                  </a:lnTo>
                  <a:lnTo>
                    <a:pt x="30" y="267"/>
                  </a:lnTo>
                  <a:lnTo>
                    <a:pt x="30" y="266"/>
                  </a:lnTo>
                  <a:lnTo>
                    <a:pt x="30" y="265"/>
                  </a:lnTo>
                  <a:lnTo>
                    <a:pt x="30" y="264"/>
                  </a:lnTo>
                  <a:lnTo>
                    <a:pt x="30" y="263"/>
                  </a:lnTo>
                  <a:lnTo>
                    <a:pt x="30" y="261"/>
                  </a:lnTo>
                  <a:lnTo>
                    <a:pt x="31" y="263"/>
                  </a:lnTo>
                  <a:lnTo>
                    <a:pt x="31" y="261"/>
                  </a:lnTo>
                  <a:lnTo>
                    <a:pt x="31" y="260"/>
                  </a:lnTo>
                  <a:lnTo>
                    <a:pt x="30" y="259"/>
                  </a:lnTo>
                  <a:lnTo>
                    <a:pt x="30" y="258"/>
                  </a:lnTo>
                  <a:lnTo>
                    <a:pt x="30" y="257"/>
                  </a:lnTo>
                  <a:lnTo>
                    <a:pt x="30" y="256"/>
                  </a:lnTo>
                  <a:lnTo>
                    <a:pt x="31" y="251"/>
                  </a:lnTo>
                  <a:lnTo>
                    <a:pt x="31" y="247"/>
                  </a:lnTo>
                  <a:lnTo>
                    <a:pt x="31" y="244"/>
                  </a:lnTo>
                  <a:lnTo>
                    <a:pt x="31" y="239"/>
                  </a:lnTo>
                  <a:lnTo>
                    <a:pt x="31" y="235"/>
                  </a:lnTo>
                  <a:lnTo>
                    <a:pt x="31" y="231"/>
                  </a:lnTo>
                  <a:lnTo>
                    <a:pt x="31" y="223"/>
                  </a:lnTo>
                  <a:lnTo>
                    <a:pt x="31" y="217"/>
                  </a:lnTo>
                  <a:lnTo>
                    <a:pt x="31" y="210"/>
                  </a:lnTo>
                  <a:lnTo>
                    <a:pt x="31" y="208"/>
                  </a:lnTo>
                  <a:lnTo>
                    <a:pt x="31" y="207"/>
                  </a:lnTo>
                  <a:lnTo>
                    <a:pt x="31" y="205"/>
                  </a:lnTo>
                  <a:lnTo>
                    <a:pt x="32" y="202"/>
                  </a:lnTo>
                  <a:lnTo>
                    <a:pt x="32" y="199"/>
                  </a:lnTo>
                  <a:lnTo>
                    <a:pt x="34" y="198"/>
                  </a:lnTo>
                  <a:lnTo>
                    <a:pt x="34" y="197"/>
                  </a:lnTo>
                  <a:lnTo>
                    <a:pt x="34" y="196"/>
                  </a:lnTo>
                  <a:lnTo>
                    <a:pt x="37" y="185"/>
                  </a:lnTo>
                  <a:lnTo>
                    <a:pt x="38" y="180"/>
                  </a:lnTo>
                  <a:lnTo>
                    <a:pt x="38" y="175"/>
                  </a:lnTo>
                  <a:lnTo>
                    <a:pt x="39" y="173"/>
                  </a:lnTo>
                  <a:lnTo>
                    <a:pt x="39" y="172"/>
                  </a:lnTo>
                  <a:lnTo>
                    <a:pt x="39" y="169"/>
                  </a:lnTo>
                  <a:lnTo>
                    <a:pt x="39" y="166"/>
                  </a:lnTo>
                  <a:lnTo>
                    <a:pt x="39" y="165"/>
                  </a:lnTo>
                  <a:lnTo>
                    <a:pt x="39" y="164"/>
                  </a:lnTo>
                  <a:lnTo>
                    <a:pt x="39" y="158"/>
                  </a:lnTo>
                  <a:lnTo>
                    <a:pt x="39" y="157"/>
                  </a:lnTo>
                  <a:lnTo>
                    <a:pt x="39" y="156"/>
                  </a:lnTo>
                  <a:lnTo>
                    <a:pt x="39" y="152"/>
                  </a:lnTo>
                  <a:lnTo>
                    <a:pt x="38" y="149"/>
                  </a:lnTo>
                  <a:lnTo>
                    <a:pt x="38" y="148"/>
                  </a:lnTo>
                  <a:lnTo>
                    <a:pt x="36" y="146"/>
                  </a:lnTo>
                  <a:lnTo>
                    <a:pt x="36" y="144"/>
                  </a:lnTo>
                  <a:lnTo>
                    <a:pt x="35" y="143"/>
                  </a:lnTo>
                  <a:lnTo>
                    <a:pt x="34" y="142"/>
                  </a:lnTo>
                  <a:lnTo>
                    <a:pt x="32" y="142"/>
                  </a:lnTo>
                  <a:lnTo>
                    <a:pt x="32" y="143"/>
                  </a:lnTo>
                  <a:lnTo>
                    <a:pt x="34" y="144"/>
                  </a:lnTo>
                  <a:lnTo>
                    <a:pt x="32" y="144"/>
                  </a:lnTo>
                  <a:lnTo>
                    <a:pt x="32" y="143"/>
                  </a:lnTo>
                  <a:lnTo>
                    <a:pt x="31" y="142"/>
                  </a:lnTo>
                  <a:lnTo>
                    <a:pt x="28" y="138"/>
                  </a:lnTo>
                  <a:lnTo>
                    <a:pt x="27" y="138"/>
                  </a:lnTo>
                  <a:lnTo>
                    <a:pt x="28" y="136"/>
                  </a:lnTo>
                  <a:lnTo>
                    <a:pt x="25" y="133"/>
                  </a:lnTo>
                  <a:lnTo>
                    <a:pt x="25" y="131"/>
                  </a:lnTo>
                  <a:lnTo>
                    <a:pt x="22" y="130"/>
                  </a:lnTo>
                  <a:lnTo>
                    <a:pt x="21" y="130"/>
                  </a:lnTo>
                  <a:lnTo>
                    <a:pt x="23" y="129"/>
                  </a:lnTo>
                  <a:lnTo>
                    <a:pt x="22" y="129"/>
                  </a:lnTo>
                  <a:lnTo>
                    <a:pt x="20" y="130"/>
                  </a:lnTo>
                  <a:lnTo>
                    <a:pt x="19" y="127"/>
                  </a:lnTo>
                  <a:lnTo>
                    <a:pt x="18" y="126"/>
                  </a:lnTo>
                  <a:lnTo>
                    <a:pt x="17" y="125"/>
                  </a:lnTo>
                  <a:lnTo>
                    <a:pt x="13" y="121"/>
                  </a:lnTo>
                  <a:lnTo>
                    <a:pt x="13" y="119"/>
                  </a:lnTo>
                  <a:lnTo>
                    <a:pt x="16" y="119"/>
                  </a:lnTo>
                  <a:lnTo>
                    <a:pt x="14" y="118"/>
                  </a:lnTo>
                  <a:lnTo>
                    <a:pt x="13" y="118"/>
                  </a:lnTo>
                  <a:lnTo>
                    <a:pt x="10" y="114"/>
                  </a:lnTo>
                  <a:lnTo>
                    <a:pt x="10" y="113"/>
                  </a:lnTo>
                  <a:lnTo>
                    <a:pt x="10" y="111"/>
                  </a:lnTo>
                  <a:lnTo>
                    <a:pt x="9" y="110"/>
                  </a:lnTo>
                  <a:lnTo>
                    <a:pt x="8" y="105"/>
                  </a:lnTo>
                  <a:lnTo>
                    <a:pt x="8" y="98"/>
                  </a:lnTo>
                  <a:lnTo>
                    <a:pt x="9" y="99"/>
                  </a:lnTo>
                  <a:lnTo>
                    <a:pt x="9" y="94"/>
                  </a:lnTo>
                  <a:lnTo>
                    <a:pt x="11" y="92"/>
                  </a:lnTo>
                  <a:lnTo>
                    <a:pt x="10" y="92"/>
                  </a:lnTo>
                  <a:lnTo>
                    <a:pt x="9" y="92"/>
                  </a:lnTo>
                  <a:lnTo>
                    <a:pt x="8" y="92"/>
                  </a:lnTo>
                  <a:lnTo>
                    <a:pt x="8" y="88"/>
                  </a:lnTo>
                  <a:lnTo>
                    <a:pt x="10" y="88"/>
                  </a:lnTo>
                  <a:lnTo>
                    <a:pt x="8" y="87"/>
                  </a:lnTo>
                  <a:lnTo>
                    <a:pt x="8" y="84"/>
                  </a:lnTo>
                  <a:lnTo>
                    <a:pt x="9" y="84"/>
                  </a:lnTo>
                  <a:lnTo>
                    <a:pt x="9" y="83"/>
                  </a:lnTo>
                  <a:lnTo>
                    <a:pt x="10" y="83"/>
                  </a:lnTo>
                  <a:lnTo>
                    <a:pt x="9" y="81"/>
                  </a:lnTo>
                  <a:lnTo>
                    <a:pt x="9" y="71"/>
                  </a:lnTo>
                  <a:lnTo>
                    <a:pt x="9" y="64"/>
                  </a:lnTo>
                  <a:lnTo>
                    <a:pt x="8" y="63"/>
                  </a:lnTo>
                  <a:lnTo>
                    <a:pt x="8" y="60"/>
                  </a:lnTo>
                  <a:lnTo>
                    <a:pt x="8" y="58"/>
                  </a:lnTo>
                  <a:lnTo>
                    <a:pt x="6" y="55"/>
                  </a:lnTo>
                  <a:lnTo>
                    <a:pt x="5" y="52"/>
                  </a:lnTo>
                  <a:lnTo>
                    <a:pt x="5" y="51"/>
                  </a:lnTo>
                  <a:lnTo>
                    <a:pt x="4" y="49"/>
                  </a:lnTo>
                  <a:lnTo>
                    <a:pt x="4" y="48"/>
                  </a:lnTo>
                  <a:lnTo>
                    <a:pt x="3" y="46"/>
                  </a:lnTo>
                  <a:lnTo>
                    <a:pt x="2" y="44"/>
                  </a:lnTo>
                  <a:lnTo>
                    <a:pt x="1" y="43"/>
                  </a:lnTo>
                  <a:lnTo>
                    <a:pt x="1" y="42"/>
                  </a:lnTo>
                  <a:lnTo>
                    <a:pt x="0" y="41"/>
                  </a:lnTo>
                  <a:lnTo>
                    <a:pt x="1" y="40"/>
                  </a:lnTo>
                  <a:lnTo>
                    <a:pt x="8" y="33"/>
                  </a:lnTo>
                  <a:lnTo>
                    <a:pt x="9" y="31"/>
                  </a:lnTo>
                  <a:lnTo>
                    <a:pt x="10" y="30"/>
                  </a:lnTo>
                  <a:lnTo>
                    <a:pt x="11" y="30"/>
                  </a:lnTo>
                  <a:lnTo>
                    <a:pt x="11" y="29"/>
                  </a:lnTo>
                  <a:lnTo>
                    <a:pt x="13" y="26"/>
                  </a:lnTo>
                  <a:lnTo>
                    <a:pt x="14" y="25"/>
                  </a:lnTo>
                  <a:lnTo>
                    <a:pt x="16" y="24"/>
                  </a:lnTo>
                  <a:lnTo>
                    <a:pt x="17" y="23"/>
                  </a:lnTo>
                  <a:lnTo>
                    <a:pt x="18" y="22"/>
                  </a:lnTo>
                  <a:lnTo>
                    <a:pt x="19" y="22"/>
                  </a:lnTo>
                  <a:lnTo>
                    <a:pt x="20" y="19"/>
                  </a:lnTo>
                  <a:lnTo>
                    <a:pt x="21" y="18"/>
                  </a:lnTo>
                  <a:lnTo>
                    <a:pt x="22" y="17"/>
                  </a:lnTo>
                  <a:lnTo>
                    <a:pt x="23" y="17"/>
                  </a:lnTo>
                  <a:lnTo>
                    <a:pt x="23" y="16"/>
                  </a:lnTo>
                  <a:lnTo>
                    <a:pt x="25" y="15"/>
                  </a:lnTo>
                  <a:lnTo>
                    <a:pt x="26" y="15"/>
                  </a:lnTo>
                  <a:lnTo>
                    <a:pt x="27" y="13"/>
                  </a:lnTo>
                  <a:lnTo>
                    <a:pt x="28" y="12"/>
                  </a:lnTo>
                  <a:lnTo>
                    <a:pt x="29" y="10"/>
                  </a:lnTo>
                  <a:lnTo>
                    <a:pt x="30" y="9"/>
                  </a:lnTo>
                  <a:lnTo>
                    <a:pt x="32" y="7"/>
                  </a:lnTo>
                  <a:lnTo>
                    <a:pt x="34" y="6"/>
                  </a:lnTo>
                  <a:lnTo>
                    <a:pt x="35" y="5"/>
                  </a:lnTo>
                  <a:lnTo>
                    <a:pt x="36" y="5"/>
                  </a:lnTo>
                  <a:lnTo>
                    <a:pt x="37" y="2"/>
                  </a:lnTo>
                  <a:lnTo>
                    <a:pt x="38" y="2"/>
                  </a:lnTo>
                  <a:lnTo>
                    <a:pt x="40" y="0"/>
                  </a:lnTo>
                  <a:lnTo>
                    <a:pt x="43" y="2"/>
                  </a:lnTo>
                  <a:lnTo>
                    <a:pt x="45" y="5"/>
                  </a:lnTo>
                  <a:lnTo>
                    <a:pt x="46" y="6"/>
                  </a:lnTo>
                  <a:lnTo>
                    <a:pt x="47" y="8"/>
                  </a:lnTo>
                  <a:lnTo>
                    <a:pt x="48" y="8"/>
                  </a:lnTo>
                  <a:lnTo>
                    <a:pt x="48" y="9"/>
                  </a:lnTo>
                  <a:lnTo>
                    <a:pt x="49" y="9"/>
                  </a:lnTo>
                  <a:lnTo>
                    <a:pt x="49" y="10"/>
                  </a:lnTo>
                  <a:lnTo>
                    <a:pt x="51" y="10"/>
                  </a:lnTo>
                  <a:lnTo>
                    <a:pt x="51" y="12"/>
                  </a:lnTo>
                  <a:lnTo>
                    <a:pt x="52" y="13"/>
                  </a:lnTo>
                  <a:lnTo>
                    <a:pt x="53" y="14"/>
                  </a:lnTo>
                  <a:lnTo>
                    <a:pt x="53" y="15"/>
                  </a:lnTo>
                  <a:lnTo>
                    <a:pt x="54" y="15"/>
                  </a:lnTo>
                  <a:lnTo>
                    <a:pt x="54" y="16"/>
                  </a:lnTo>
                  <a:lnTo>
                    <a:pt x="55" y="16"/>
                  </a:lnTo>
                  <a:lnTo>
                    <a:pt x="55" y="17"/>
                  </a:lnTo>
                  <a:lnTo>
                    <a:pt x="56" y="17"/>
                  </a:lnTo>
                  <a:lnTo>
                    <a:pt x="56" y="18"/>
                  </a:lnTo>
                  <a:lnTo>
                    <a:pt x="57" y="18"/>
                  </a:lnTo>
                  <a:lnTo>
                    <a:pt x="57" y="19"/>
                  </a:lnTo>
                  <a:lnTo>
                    <a:pt x="58" y="21"/>
                  </a:lnTo>
                  <a:lnTo>
                    <a:pt x="58" y="22"/>
                  </a:lnTo>
                  <a:lnTo>
                    <a:pt x="60" y="22"/>
                  </a:lnTo>
                  <a:lnTo>
                    <a:pt x="60" y="23"/>
                  </a:lnTo>
                  <a:lnTo>
                    <a:pt x="60" y="24"/>
                  </a:lnTo>
                  <a:lnTo>
                    <a:pt x="61" y="24"/>
                  </a:lnTo>
                  <a:lnTo>
                    <a:pt x="61" y="25"/>
                  </a:lnTo>
                  <a:lnTo>
                    <a:pt x="62" y="26"/>
                  </a:lnTo>
                  <a:lnTo>
                    <a:pt x="62" y="27"/>
                  </a:lnTo>
                  <a:lnTo>
                    <a:pt x="63" y="29"/>
                  </a:lnTo>
                  <a:lnTo>
                    <a:pt x="63" y="30"/>
                  </a:lnTo>
                  <a:lnTo>
                    <a:pt x="64" y="31"/>
                  </a:lnTo>
                  <a:close/>
                  <a:moveTo>
                    <a:pt x="85" y="364"/>
                  </a:moveTo>
                  <a:lnTo>
                    <a:pt x="85" y="365"/>
                  </a:lnTo>
                  <a:lnTo>
                    <a:pt x="86" y="365"/>
                  </a:lnTo>
                  <a:lnTo>
                    <a:pt x="86" y="364"/>
                  </a:lnTo>
                  <a:lnTo>
                    <a:pt x="86" y="365"/>
                  </a:lnTo>
                  <a:lnTo>
                    <a:pt x="87" y="365"/>
                  </a:lnTo>
                  <a:lnTo>
                    <a:pt x="87" y="366"/>
                  </a:lnTo>
                  <a:lnTo>
                    <a:pt x="88" y="367"/>
                  </a:lnTo>
                  <a:lnTo>
                    <a:pt x="88" y="368"/>
                  </a:lnTo>
                  <a:lnTo>
                    <a:pt x="89" y="367"/>
                  </a:lnTo>
                  <a:lnTo>
                    <a:pt x="89" y="368"/>
                  </a:lnTo>
                  <a:lnTo>
                    <a:pt x="91" y="373"/>
                  </a:lnTo>
                  <a:lnTo>
                    <a:pt x="91" y="374"/>
                  </a:lnTo>
                  <a:lnTo>
                    <a:pt x="92" y="374"/>
                  </a:lnTo>
                  <a:lnTo>
                    <a:pt x="94" y="376"/>
                  </a:lnTo>
                  <a:lnTo>
                    <a:pt x="95" y="376"/>
                  </a:lnTo>
                  <a:lnTo>
                    <a:pt x="96" y="380"/>
                  </a:lnTo>
                  <a:lnTo>
                    <a:pt x="96" y="381"/>
                  </a:lnTo>
                  <a:lnTo>
                    <a:pt x="97" y="382"/>
                  </a:lnTo>
                  <a:lnTo>
                    <a:pt x="97" y="383"/>
                  </a:lnTo>
                  <a:lnTo>
                    <a:pt x="98" y="383"/>
                  </a:lnTo>
                  <a:lnTo>
                    <a:pt x="98" y="384"/>
                  </a:lnTo>
                  <a:lnTo>
                    <a:pt x="99" y="384"/>
                  </a:lnTo>
                  <a:lnTo>
                    <a:pt x="99" y="385"/>
                  </a:lnTo>
                  <a:lnTo>
                    <a:pt x="100" y="385"/>
                  </a:lnTo>
                  <a:lnTo>
                    <a:pt x="99" y="387"/>
                  </a:lnTo>
                  <a:lnTo>
                    <a:pt x="100" y="387"/>
                  </a:lnTo>
                  <a:lnTo>
                    <a:pt x="101" y="389"/>
                  </a:lnTo>
                  <a:lnTo>
                    <a:pt x="103" y="391"/>
                  </a:lnTo>
                  <a:lnTo>
                    <a:pt x="104" y="392"/>
                  </a:lnTo>
                  <a:lnTo>
                    <a:pt x="108" y="399"/>
                  </a:lnTo>
                  <a:lnTo>
                    <a:pt x="111" y="402"/>
                  </a:lnTo>
                  <a:lnTo>
                    <a:pt x="112" y="405"/>
                  </a:lnTo>
                  <a:lnTo>
                    <a:pt x="113" y="405"/>
                  </a:lnTo>
                  <a:lnTo>
                    <a:pt x="113" y="407"/>
                  </a:lnTo>
                  <a:lnTo>
                    <a:pt x="114" y="408"/>
                  </a:lnTo>
                  <a:lnTo>
                    <a:pt x="115" y="409"/>
                  </a:lnTo>
                  <a:lnTo>
                    <a:pt x="115" y="410"/>
                  </a:lnTo>
                  <a:lnTo>
                    <a:pt x="116" y="414"/>
                  </a:lnTo>
                  <a:lnTo>
                    <a:pt x="118" y="417"/>
                  </a:lnTo>
                  <a:lnTo>
                    <a:pt x="118" y="418"/>
                  </a:lnTo>
                  <a:lnTo>
                    <a:pt x="120" y="419"/>
                  </a:lnTo>
                  <a:lnTo>
                    <a:pt x="120" y="420"/>
                  </a:lnTo>
                  <a:lnTo>
                    <a:pt x="121" y="422"/>
                  </a:lnTo>
                  <a:lnTo>
                    <a:pt x="122" y="425"/>
                  </a:lnTo>
                  <a:lnTo>
                    <a:pt x="123" y="428"/>
                  </a:lnTo>
                  <a:lnTo>
                    <a:pt x="124" y="429"/>
                  </a:lnTo>
                  <a:lnTo>
                    <a:pt x="124" y="431"/>
                  </a:lnTo>
                  <a:lnTo>
                    <a:pt x="125" y="433"/>
                  </a:lnTo>
                  <a:lnTo>
                    <a:pt x="129" y="439"/>
                  </a:lnTo>
                  <a:lnTo>
                    <a:pt x="130" y="442"/>
                  </a:lnTo>
                  <a:lnTo>
                    <a:pt x="131" y="443"/>
                  </a:lnTo>
                  <a:lnTo>
                    <a:pt x="131" y="444"/>
                  </a:lnTo>
                  <a:lnTo>
                    <a:pt x="132" y="445"/>
                  </a:lnTo>
                  <a:lnTo>
                    <a:pt x="134" y="447"/>
                  </a:lnTo>
                  <a:lnTo>
                    <a:pt x="134" y="448"/>
                  </a:lnTo>
                  <a:lnTo>
                    <a:pt x="135" y="448"/>
                  </a:lnTo>
                  <a:lnTo>
                    <a:pt x="134" y="447"/>
                  </a:lnTo>
                  <a:lnTo>
                    <a:pt x="134" y="445"/>
                  </a:lnTo>
                  <a:lnTo>
                    <a:pt x="133" y="445"/>
                  </a:lnTo>
                  <a:lnTo>
                    <a:pt x="133" y="444"/>
                  </a:lnTo>
                  <a:lnTo>
                    <a:pt x="132" y="442"/>
                  </a:lnTo>
                  <a:lnTo>
                    <a:pt x="132" y="441"/>
                  </a:lnTo>
                  <a:lnTo>
                    <a:pt x="131" y="441"/>
                  </a:lnTo>
                  <a:lnTo>
                    <a:pt x="130" y="439"/>
                  </a:lnTo>
                  <a:lnTo>
                    <a:pt x="130" y="437"/>
                  </a:lnTo>
                  <a:lnTo>
                    <a:pt x="130" y="436"/>
                  </a:lnTo>
                  <a:lnTo>
                    <a:pt x="129" y="436"/>
                  </a:lnTo>
                  <a:lnTo>
                    <a:pt x="129" y="435"/>
                  </a:lnTo>
                  <a:lnTo>
                    <a:pt x="128" y="431"/>
                  </a:lnTo>
                  <a:lnTo>
                    <a:pt x="124" y="424"/>
                  </a:lnTo>
                  <a:lnTo>
                    <a:pt x="123" y="422"/>
                  </a:lnTo>
                  <a:lnTo>
                    <a:pt x="122" y="419"/>
                  </a:lnTo>
                  <a:lnTo>
                    <a:pt x="121" y="417"/>
                  </a:lnTo>
                  <a:lnTo>
                    <a:pt x="118" y="412"/>
                  </a:lnTo>
                  <a:lnTo>
                    <a:pt x="117" y="410"/>
                  </a:lnTo>
                  <a:lnTo>
                    <a:pt x="117" y="409"/>
                  </a:lnTo>
                  <a:lnTo>
                    <a:pt x="116" y="409"/>
                  </a:lnTo>
                  <a:lnTo>
                    <a:pt x="116" y="408"/>
                  </a:lnTo>
                  <a:lnTo>
                    <a:pt x="116" y="407"/>
                  </a:lnTo>
                  <a:lnTo>
                    <a:pt x="115" y="406"/>
                  </a:lnTo>
                  <a:lnTo>
                    <a:pt x="115" y="405"/>
                  </a:lnTo>
                  <a:lnTo>
                    <a:pt x="114" y="403"/>
                  </a:lnTo>
                  <a:lnTo>
                    <a:pt x="114" y="402"/>
                  </a:lnTo>
                  <a:lnTo>
                    <a:pt x="114" y="401"/>
                  </a:lnTo>
                  <a:lnTo>
                    <a:pt x="113" y="401"/>
                  </a:lnTo>
                  <a:lnTo>
                    <a:pt x="113" y="400"/>
                  </a:lnTo>
                  <a:lnTo>
                    <a:pt x="111" y="399"/>
                  </a:lnTo>
                  <a:lnTo>
                    <a:pt x="109" y="395"/>
                  </a:lnTo>
                  <a:lnTo>
                    <a:pt x="106" y="392"/>
                  </a:lnTo>
                  <a:lnTo>
                    <a:pt x="106" y="391"/>
                  </a:lnTo>
                  <a:lnTo>
                    <a:pt x="105" y="390"/>
                  </a:lnTo>
                  <a:lnTo>
                    <a:pt x="103" y="386"/>
                  </a:lnTo>
                  <a:lnTo>
                    <a:pt x="101" y="384"/>
                  </a:lnTo>
                  <a:lnTo>
                    <a:pt x="100" y="383"/>
                  </a:lnTo>
                  <a:lnTo>
                    <a:pt x="100" y="382"/>
                  </a:lnTo>
                  <a:lnTo>
                    <a:pt x="99" y="382"/>
                  </a:lnTo>
                  <a:lnTo>
                    <a:pt x="98" y="380"/>
                  </a:lnTo>
                  <a:lnTo>
                    <a:pt x="98" y="378"/>
                  </a:lnTo>
                  <a:lnTo>
                    <a:pt x="97" y="376"/>
                  </a:lnTo>
                  <a:lnTo>
                    <a:pt x="97" y="375"/>
                  </a:lnTo>
                  <a:lnTo>
                    <a:pt x="98" y="375"/>
                  </a:lnTo>
                  <a:lnTo>
                    <a:pt x="99" y="375"/>
                  </a:lnTo>
                  <a:lnTo>
                    <a:pt x="99" y="376"/>
                  </a:lnTo>
                  <a:lnTo>
                    <a:pt x="100" y="376"/>
                  </a:lnTo>
                  <a:lnTo>
                    <a:pt x="101" y="378"/>
                  </a:lnTo>
                  <a:lnTo>
                    <a:pt x="103" y="380"/>
                  </a:lnTo>
                  <a:lnTo>
                    <a:pt x="113" y="385"/>
                  </a:lnTo>
                  <a:lnTo>
                    <a:pt x="114" y="385"/>
                  </a:lnTo>
                  <a:lnTo>
                    <a:pt x="114" y="386"/>
                  </a:lnTo>
                  <a:lnTo>
                    <a:pt x="115" y="387"/>
                  </a:lnTo>
                  <a:lnTo>
                    <a:pt x="116" y="389"/>
                  </a:lnTo>
                  <a:lnTo>
                    <a:pt x="118" y="390"/>
                  </a:lnTo>
                  <a:lnTo>
                    <a:pt x="120" y="391"/>
                  </a:lnTo>
                  <a:lnTo>
                    <a:pt x="121" y="393"/>
                  </a:lnTo>
                  <a:lnTo>
                    <a:pt x="121" y="394"/>
                  </a:lnTo>
                  <a:lnTo>
                    <a:pt x="122" y="395"/>
                  </a:lnTo>
                  <a:lnTo>
                    <a:pt x="123" y="398"/>
                  </a:lnTo>
                  <a:lnTo>
                    <a:pt x="123" y="399"/>
                  </a:lnTo>
                  <a:lnTo>
                    <a:pt x="123" y="400"/>
                  </a:lnTo>
                  <a:lnTo>
                    <a:pt x="124" y="400"/>
                  </a:lnTo>
                  <a:lnTo>
                    <a:pt x="124" y="401"/>
                  </a:lnTo>
                  <a:lnTo>
                    <a:pt x="124" y="403"/>
                  </a:lnTo>
                  <a:lnTo>
                    <a:pt x="124" y="405"/>
                  </a:lnTo>
                  <a:lnTo>
                    <a:pt x="125" y="405"/>
                  </a:lnTo>
                  <a:lnTo>
                    <a:pt x="126" y="406"/>
                  </a:lnTo>
                  <a:lnTo>
                    <a:pt x="126" y="407"/>
                  </a:lnTo>
                  <a:lnTo>
                    <a:pt x="126" y="408"/>
                  </a:lnTo>
                  <a:lnTo>
                    <a:pt x="126" y="409"/>
                  </a:lnTo>
                  <a:lnTo>
                    <a:pt x="128" y="411"/>
                  </a:lnTo>
                  <a:lnTo>
                    <a:pt x="128" y="412"/>
                  </a:lnTo>
                  <a:lnTo>
                    <a:pt x="128" y="414"/>
                  </a:lnTo>
                  <a:lnTo>
                    <a:pt x="128" y="415"/>
                  </a:lnTo>
                  <a:lnTo>
                    <a:pt x="128" y="420"/>
                  </a:lnTo>
                  <a:lnTo>
                    <a:pt x="126" y="422"/>
                  </a:lnTo>
                  <a:lnTo>
                    <a:pt x="126" y="423"/>
                  </a:lnTo>
                  <a:lnTo>
                    <a:pt x="126" y="424"/>
                  </a:lnTo>
                  <a:lnTo>
                    <a:pt x="126" y="425"/>
                  </a:lnTo>
                  <a:lnTo>
                    <a:pt x="128" y="425"/>
                  </a:lnTo>
                  <a:lnTo>
                    <a:pt x="128" y="426"/>
                  </a:lnTo>
                  <a:lnTo>
                    <a:pt x="129" y="426"/>
                  </a:lnTo>
                  <a:lnTo>
                    <a:pt x="132" y="428"/>
                  </a:lnTo>
                  <a:lnTo>
                    <a:pt x="132" y="429"/>
                  </a:lnTo>
                  <a:lnTo>
                    <a:pt x="133" y="428"/>
                  </a:lnTo>
                  <a:lnTo>
                    <a:pt x="132" y="428"/>
                  </a:lnTo>
                  <a:lnTo>
                    <a:pt x="133" y="428"/>
                  </a:lnTo>
                  <a:lnTo>
                    <a:pt x="134" y="428"/>
                  </a:lnTo>
                  <a:lnTo>
                    <a:pt x="135" y="428"/>
                  </a:lnTo>
                  <a:lnTo>
                    <a:pt x="141" y="424"/>
                  </a:lnTo>
                  <a:lnTo>
                    <a:pt x="143" y="422"/>
                  </a:lnTo>
                  <a:lnTo>
                    <a:pt x="144" y="422"/>
                  </a:lnTo>
                  <a:lnTo>
                    <a:pt x="146" y="422"/>
                  </a:lnTo>
                  <a:lnTo>
                    <a:pt x="147" y="420"/>
                  </a:lnTo>
                  <a:lnTo>
                    <a:pt x="148" y="420"/>
                  </a:lnTo>
                  <a:lnTo>
                    <a:pt x="150" y="420"/>
                  </a:lnTo>
                  <a:lnTo>
                    <a:pt x="150" y="422"/>
                  </a:lnTo>
                  <a:lnTo>
                    <a:pt x="150" y="423"/>
                  </a:lnTo>
                  <a:lnTo>
                    <a:pt x="149" y="424"/>
                  </a:lnTo>
                  <a:lnTo>
                    <a:pt x="149" y="425"/>
                  </a:lnTo>
                  <a:lnTo>
                    <a:pt x="149" y="426"/>
                  </a:lnTo>
                  <a:lnTo>
                    <a:pt x="150" y="426"/>
                  </a:lnTo>
                  <a:lnTo>
                    <a:pt x="149" y="426"/>
                  </a:lnTo>
                  <a:lnTo>
                    <a:pt x="149" y="427"/>
                  </a:lnTo>
                  <a:lnTo>
                    <a:pt x="148" y="428"/>
                  </a:lnTo>
                  <a:lnTo>
                    <a:pt x="147" y="428"/>
                  </a:lnTo>
                  <a:lnTo>
                    <a:pt x="147" y="429"/>
                  </a:lnTo>
                  <a:lnTo>
                    <a:pt x="147" y="431"/>
                  </a:lnTo>
                  <a:lnTo>
                    <a:pt x="146" y="432"/>
                  </a:lnTo>
                  <a:lnTo>
                    <a:pt x="147" y="432"/>
                  </a:lnTo>
                  <a:lnTo>
                    <a:pt x="147" y="433"/>
                  </a:lnTo>
                  <a:lnTo>
                    <a:pt x="147" y="432"/>
                  </a:lnTo>
                  <a:lnTo>
                    <a:pt x="147" y="433"/>
                  </a:lnTo>
                  <a:lnTo>
                    <a:pt x="147" y="434"/>
                  </a:lnTo>
                  <a:lnTo>
                    <a:pt x="146" y="435"/>
                  </a:lnTo>
                  <a:lnTo>
                    <a:pt x="146" y="436"/>
                  </a:lnTo>
                  <a:lnTo>
                    <a:pt x="147" y="437"/>
                  </a:lnTo>
                  <a:lnTo>
                    <a:pt x="147" y="439"/>
                  </a:lnTo>
                  <a:lnTo>
                    <a:pt x="148" y="441"/>
                  </a:lnTo>
                  <a:lnTo>
                    <a:pt x="148" y="442"/>
                  </a:lnTo>
                  <a:lnTo>
                    <a:pt x="148" y="443"/>
                  </a:lnTo>
                  <a:lnTo>
                    <a:pt x="149" y="450"/>
                  </a:lnTo>
                  <a:lnTo>
                    <a:pt x="149" y="451"/>
                  </a:lnTo>
                  <a:lnTo>
                    <a:pt x="150" y="451"/>
                  </a:lnTo>
                  <a:lnTo>
                    <a:pt x="150" y="452"/>
                  </a:lnTo>
                  <a:lnTo>
                    <a:pt x="151" y="452"/>
                  </a:lnTo>
                  <a:lnTo>
                    <a:pt x="151" y="453"/>
                  </a:lnTo>
                  <a:lnTo>
                    <a:pt x="152" y="453"/>
                  </a:lnTo>
                  <a:lnTo>
                    <a:pt x="154" y="453"/>
                  </a:lnTo>
                  <a:lnTo>
                    <a:pt x="154" y="454"/>
                  </a:lnTo>
                  <a:lnTo>
                    <a:pt x="156" y="454"/>
                  </a:lnTo>
                  <a:lnTo>
                    <a:pt x="157" y="454"/>
                  </a:lnTo>
                  <a:lnTo>
                    <a:pt x="158" y="454"/>
                  </a:lnTo>
                  <a:lnTo>
                    <a:pt x="161" y="452"/>
                  </a:lnTo>
                  <a:lnTo>
                    <a:pt x="164" y="451"/>
                  </a:lnTo>
                  <a:lnTo>
                    <a:pt x="166" y="450"/>
                  </a:lnTo>
                  <a:lnTo>
                    <a:pt x="167" y="450"/>
                  </a:lnTo>
                  <a:lnTo>
                    <a:pt x="172" y="450"/>
                  </a:lnTo>
                  <a:lnTo>
                    <a:pt x="176" y="449"/>
                  </a:lnTo>
                  <a:lnTo>
                    <a:pt x="178" y="448"/>
                  </a:lnTo>
                  <a:lnTo>
                    <a:pt x="181" y="445"/>
                  </a:lnTo>
                  <a:lnTo>
                    <a:pt x="181" y="444"/>
                  </a:lnTo>
                  <a:lnTo>
                    <a:pt x="181" y="442"/>
                  </a:lnTo>
                  <a:lnTo>
                    <a:pt x="174" y="439"/>
                  </a:lnTo>
                  <a:lnTo>
                    <a:pt x="170" y="437"/>
                  </a:lnTo>
                  <a:lnTo>
                    <a:pt x="167" y="428"/>
                  </a:lnTo>
                  <a:lnTo>
                    <a:pt x="168" y="427"/>
                  </a:lnTo>
                  <a:lnTo>
                    <a:pt x="168" y="426"/>
                  </a:lnTo>
                  <a:lnTo>
                    <a:pt x="169" y="425"/>
                  </a:lnTo>
                  <a:lnTo>
                    <a:pt x="170" y="424"/>
                  </a:lnTo>
                  <a:lnTo>
                    <a:pt x="174" y="424"/>
                  </a:lnTo>
                  <a:lnTo>
                    <a:pt x="176" y="424"/>
                  </a:lnTo>
                  <a:lnTo>
                    <a:pt x="180" y="424"/>
                  </a:lnTo>
                  <a:lnTo>
                    <a:pt x="182" y="425"/>
                  </a:lnTo>
                  <a:lnTo>
                    <a:pt x="183" y="425"/>
                  </a:lnTo>
                  <a:lnTo>
                    <a:pt x="184" y="427"/>
                  </a:lnTo>
                  <a:lnTo>
                    <a:pt x="184" y="428"/>
                  </a:lnTo>
                  <a:lnTo>
                    <a:pt x="185" y="429"/>
                  </a:lnTo>
                  <a:lnTo>
                    <a:pt x="185" y="431"/>
                  </a:lnTo>
                  <a:lnTo>
                    <a:pt x="185" y="432"/>
                  </a:lnTo>
                  <a:lnTo>
                    <a:pt x="186" y="433"/>
                  </a:lnTo>
                  <a:lnTo>
                    <a:pt x="186" y="434"/>
                  </a:lnTo>
                  <a:lnTo>
                    <a:pt x="187" y="434"/>
                  </a:lnTo>
                  <a:lnTo>
                    <a:pt x="189" y="436"/>
                  </a:lnTo>
                  <a:lnTo>
                    <a:pt x="189" y="437"/>
                  </a:lnTo>
                  <a:lnTo>
                    <a:pt x="191" y="441"/>
                  </a:lnTo>
                  <a:lnTo>
                    <a:pt x="192" y="442"/>
                  </a:lnTo>
                  <a:lnTo>
                    <a:pt x="192" y="443"/>
                  </a:lnTo>
                  <a:lnTo>
                    <a:pt x="194" y="445"/>
                  </a:lnTo>
                  <a:lnTo>
                    <a:pt x="203" y="450"/>
                  </a:lnTo>
                  <a:lnTo>
                    <a:pt x="204" y="449"/>
                  </a:lnTo>
                  <a:lnTo>
                    <a:pt x="202" y="435"/>
                  </a:lnTo>
                  <a:lnTo>
                    <a:pt x="201" y="434"/>
                  </a:lnTo>
                  <a:lnTo>
                    <a:pt x="200" y="432"/>
                  </a:lnTo>
                  <a:lnTo>
                    <a:pt x="200" y="429"/>
                  </a:lnTo>
                  <a:lnTo>
                    <a:pt x="202" y="427"/>
                  </a:lnTo>
                  <a:lnTo>
                    <a:pt x="207" y="424"/>
                  </a:lnTo>
                  <a:lnTo>
                    <a:pt x="207" y="423"/>
                  </a:lnTo>
                  <a:lnTo>
                    <a:pt x="209" y="422"/>
                  </a:lnTo>
                  <a:lnTo>
                    <a:pt x="209" y="420"/>
                  </a:lnTo>
                  <a:lnTo>
                    <a:pt x="210" y="420"/>
                  </a:lnTo>
                  <a:lnTo>
                    <a:pt x="211" y="420"/>
                  </a:lnTo>
                  <a:lnTo>
                    <a:pt x="212" y="419"/>
                  </a:lnTo>
                  <a:lnTo>
                    <a:pt x="212" y="420"/>
                  </a:lnTo>
                  <a:lnTo>
                    <a:pt x="213" y="420"/>
                  </a:lnTo>
                  <a:lnTo>
                    <a:pt x="213" y="419"/>
                  </a:lnTo>
                  <a:lnTo>
                    <a:pt x="215" y="419"/>
                  </a:lnTo>
                  <a:lnTo>
                    <a:pt x="215" y="420"/>
                  </a:lnTo>
                  <a:lnTo>
                    <a:pt x="216" y="420"/>
                  </a:lnTo>
                  <a:lnTo>
                    <a:pt x="218" y="422"/>
                  </a:lnTo>
                  <a:lnTo>
                    <a:pt x="219" y="422"/>
                  </a:lnTo>
                  <a:lnTo>
                    <a:pt x="219" y="423"/>
                  </a:lnTo>
                  <a:lnTo>
                    <a:pt x="220" y="423"/>
                  </a:lnTo>
                  <a:lnTo>
                    <a:pt x="221" y="424"/>
                  </a:lnTo>
                  <a:lnTo>
                    <a:pt x="223" y="424"/>
                  </a:lnTo>
                  <a:lnTo>
                    <a:pt x="224" y="425"/>
                  </a:lnTo>
                  <a:lnTo>
                    <a:pt x="225" y="426"/>
                  </a:lnTo>
                  <a:lnTo>
                    <a:pt x="226" y="426"/>
                  </a:lnTo>
                  <a:lnTo>
                    <a:pt x="229" y="428"/>
                  </a:lnTo>
                  <a:lnTo>
                    <a:pt x="230" y="428"/>
                  </a:lnTo>
                  <a:lnTo>
                    <a:pt x="232" y="429"/>
                  </a:lnTo>
                  <a:lnTo>
                    <a:pt x="233" y="431"/>
                  </a:lnTo>
                  <a:lnTo>
                    <a:pt x="234" y="431"/>
                  </a:lnTo>
                  <a:lnTo>
                    <a:pt x="235" y="432"/>
                  </a:lnTo>
                  <a:lnTo>
                    <a:pt x="236" y="432"/>
                  </a:lnTo>
                  <a:lnTo>
                    <a:pt x="236" y="433"/>
                  </a:lnTo>
                  <a:lnTo>
                    <a:pt x="237" y="433"/>
                  </a:lnTo>
                  <a:lnTo>
                    <a:pt x="238" y="433"/>
                  </a:lnTo>
                  <a:lnTo>
                    <a:pt x="238" y="434"/>
                  </a:lnTo>
                  <a:lnTo>
                    <a:pt x="239" y="434"/>
                  </a:lnTo>
                  <a:lnTo>
                    <a:pt x="241" y="434"/>
                  </a:lnTo>
                  <a:lnTo>
                    <a:pt x="242" y="434"/>
                  </a:lnTo>
                  <a:lnTo>
                    <a:pt x="243" y="434"/>
                  </a:lnTo>
                  <a:lnTo>
                    <a:pt x="244" y="434"/>
                  </a:lnTo>
                  <a:lnTo>
                    <a:pt x="245" y="433"/>
                  </a:lnTo>
                  <a:lnTo>
                    <a:pt x="247" y="432"/>
                  </a:lnTo>
                  <a:lnTo>
                    <a:pt x="249" y="432"/>
                  </a:lnTo>
                  <a:lnTo>
                    <a:pt x="250" y="431"/>
                  </a:lnTo>
                  <a:lnTo>
                    <a:pt x="251" y="431"/>
                  </a:lnTo>
                  <a:lnTo>
                    <a:pt x="252" y="431"/>
                  </a:lnTo>
                  <a:lnTo>
                    <a:pt x="254" y="431"/>
                  </a:lnTo>
                  <a:lnTo>
                    <a:pt x="255" y="432"/>
                  </a:lnTo>
                  <a:lnTo>
                    <a:pt x="256" y="432"/>
                  </a:lnTo>
                  <a:lnTo>
                    <a:pt x="258" y="432"/>
                  </a:lnTo>
                  <a:lnTo>
                    <a:pt x="258" y="433"/>
                  </a:lnTo>
                  <a:lnTo>
                    <a:pt x="259" y="433"/>
                  </a:lnTo>
                  <a:lnTo>
                    <a:pt x="261" y="434"/>
                  </a:lnTo>
                  <a:lnTo>
                    <a:pt x="264" y="435"/>
                  </a:lnTo>
                  <a:lnTo>
                    <a:pt x="267" y="436"/>
                  </a:lnTo>
                  <a:lnTo>
                    <a:pt x="269" y="437"/>
                  </a:lnTo>
                  <a:lnTo>
                    <a:pt x="272" y="441"/>
                  </a:lnTo>
                  <a:lnTo>
                    <a:pt x="273" y="441"/>
                  </a:lnTo>
                  <a:lnTo>
                    <a:pt x="275" y="443"/>
                  </a:lnTo>
                  <a:lnTo>
                    <a:pt x="276" y="443"/>
                  </a:lnTo>
                  <a:lnTo>
                    <a:pt x="280" y="445"/>
                  </a:lnTo>
                  <a:lnTo>
                    <a:pt x="281" y="447"/>
                  </a:lnTo>
                  <a:lnTo>
                    <a:pt x="282" y="447"/>
                  </a:lnTo>
                  <a:lnTo>
                    <a:pt x="284" y="447"/>
                  </a:lnTo>
                  <a:lnTo>
                    <a:pt x="284" y="448"/>
                  </a:lnTo>
                  <a:lnTo>
                    <a:pt x="285" y="448"/>
                  </a:lnTo>
                  <a:lnTo>
                    <a:pt x="287" y="450"/>
                  </a:lnTo>
                  <a:lnTo>
                    <a:pt x="292" y="456"/>
                  </a:lnTo>
                  <a:lnTo>
                    <a:pt x="294" y="458"/>
                  </a:lnTo>
                  <a:lnTo>
                    <a:pt x="296" y="460"/>
                  </a:lnTo>
                  <a:lnTo>
                    <a:pt x="298" y="462"/>
                  </a:lnTo>
                  <a:lnTo>
                    <a:pt x="298" y="464"/>
                  </a:lnTo>
                  <a:lnTo>
                    <a:pt x="301" y="465"/>
                  </a:lnTo>
                  <a:lnTo>
                    <a:pt x="301" y="466"/>
                  </a:lnTo>
                  <a:lnTo>
                    <a:pt x="302" y="466"/>
                  </a:lnTo>
                  <a:lnTo>
                    <a:pt x="305" y="472"/>
                  </a:lnTo>
                  <a:lnTo>
                    <a:pt x="306" y="472"/>
                  </a:lnTo>
                  <a:lnTo>
                    <a:pt x="307" y="473"/>
                  </a:lnTo>
                  <a:lnTo>
                    <a:pt x="307" y="474"/>
                  </a:lnTo>
                  <a:lnTo>
                    <a:pt x="307" y="475"/>
                  </a:lnTo>
                  <a:lnTo>
                    <a:pt x="307" y="476"/>
                  </a:lnTo>
                  <a:lnTo>
                    <a:pt x="307" y="477"/>
                  </a:lnTo>
                  <a:lnTo>
                    <a:pt x="308" y="478"/>
                  </a:lnTo>
                  <a:lnTo>
                    <a:pt x="308" y="479"/>
                  </a:lnTo>
                  <a:lnTo>
                    <a:pt x="310" y="481"/>
                  </a:lnTo>
                  <a:lnTo>
                    <a:pt x="310" y="482"/>
                  </a:lnTo>
                  <a:lnTo>
                    <a:pt x="310" y="483"/>
                  </a:lnTo>
                  <a:lnTo>
                    <a:pt x="311" y="484"/>
                  </a:lnTo>
                  <a:lnTo>
                    <a:pt x="311" y="485"/>
                  </a:lnTo>
                  <a:lnTo>
                    <a:pt x="311" y="486"/>
                  </a:lnTo>
                  <a:lnTo>
                    <a:pt x="311" y="487"/>
                  </a:lnTo>
                  <a:lnTo>
                    <a:pt x="311" y="489"/>
                  </a:lnTo>
                  <a:lnTo>
                    <a:pt x="312" y="489"/>
                  </a:lnTo>
                  <a:lnTo>
                    <a:pt x="313" y="490"/>
                  </a:lnTo>
                  <a:lnTo>
                    <a:pt x="313" y="491"/>
                  </a:lnTo>
                  <a:lnTo>
                    <a:pt x="314" y="492"/>
                  </a:lnTo>
                  <a:lnTo>
                    <a:pt x="315" y="492"/>
                  </a:lnTo>
                  <a:lnTo>
                    <a:pt x="316" y="493"/>
                  </a:lnTo>
                  <a:lnTo>
                    <a:pt x="318" y="493"/>
                  </a:lnTo>
                  <a:lnTo>
                    <a:pt x="318" y="494"/>
                  </a:lnTo>
                  <a:lnTo>
                    <a:pt x="319" y="494"/>
                  </a:lnTo>
                  <a:lnTo>
                    <a:pt x="319" y="495"/>
                  </a:lnTo>
                  <a:lnTo>
                    <a:pt x="319" y="497"/>
                  </a:lnTo>
                  <a:lnTo>
                    <a:pt x="319" y="498"/>
                  </a:lnTo>
                  <a:lnTo>
                    <a:pt x="320" y="499"/>
                  </a:lnTo>
                  <a:lnTo>
                    <a:pt x="320" y="500"/>
                  </a:lnTo>
                  <a:lnTo>
                    <a:pt x="321" y="500"/>
                  </a:lnTo>
                  <a:lnTo>
                    <a:pt x="321" y="501"/>
                  </a:lnTo>
                  <a:lnTo>
                    <a:pt x="322" y="501"/>
                  </a:lnTo>
                  <a:lnTo>
                    <a:pt x="323" y="501"/>
                  </a:lnTo>
                  <a:lnTo>
                    <a:pt x="323" y="502"/>
                  </a:lnTo>
                  <a:lnTo>
                    <a:pt x="324" y="502"/>
                  </a:lnTo>
                  <a:lnTo>
                    <a:pt x="325" y="502"/>
                  </a:lnTo>
                  <a:lnTo>
                    <a:pt x="327" y="502"/>
                  </a:lnTo>
                  <a:lnTo>
                    <a:pt x="328" y="502"/>
                  </a:lnTo>
                  <a:lnTo>
                    <a:pt x="330" y="502"/>
                  </a:lnTo>
                  <a:lnTo>
                    <a:pt x="331" y="502"/>
                  </a:lnTo>
                  <a:lnTo>
                    <a:pt x="332" y="501"/>
                  </a:lnTo>
                  <a:lnTo>
                    <a:pt x="333" y="501"/>
                  </a:lnTo>
                  <a:lnTo>
                    <a:pt x="333" y="502"/>
                  </a:lnTo>
                  <a:lnTo>
                    <a:pt x="335" y="502"/>
                  </a:lnTo>
                  <a:lnTo>
                    <a:pt x="336" y="502"/>
                  </a:lnTo>
                  <a:lnTo>
                    <a:pt x="336" y="501"/>
                  </a:lnTo>
                  <a:lnTo>
                    <a:pt x="337" y="501"/>
                  </a:lnTo>
                  <a:lnTo>
                    <a:pt x="337" y="502"/>
                  </a:lnTo>
                  <a:lnTo>
                    <a:pt x="338" y="502"/>
                  </a:lnTo>
                  <a:lnTo>
                    <a:pt x="338" y="503"/>
                  </a:lnTo>
                  <a:lnTo>
                    <a:pt x="339" y="503"/>
                  </a:lnTo>
                  <a:lnTo>
                    <a:pt x="340" y="503"/>
                  </a:lnTo>
                  <a:lnTo>
                    <a:pt x="341" y="503"/>
                  </a:lnTo>
                  <a:lnTo>
                    <a:pt x="341" y="504"/>
                  </a:lnTo>
                  <a:lnTo>
                    <a:pt x="342" y="506"/>
                  </a:lnTo>
                  <a:lnTo>
                    <a:pt x="344" y="507"/>
                  </a:lnTo>
                  <a:lnTo>
                    <a:pt x="344" y="508"/>
                  </a:lnTo>
                  <a:lnTo>
                    <a:pt x="344" y="509"/>
                  </a:lnTo>
                  <a:lnTo>
                    <a:pt x="345" y="509"/>
                  </a:lnTo>
                  <a:lnTo>
                    <a:pt x="345" y="510"/>
                  </a:lnTo>
                  <a:lnTo>
                    <a:pt x="346" y="510"/>
                  </a:lnTo>
                  <a:lnTo>
                    <a:pt x="346" y="511"/>
                  </a:lnTo>
                  <a:lnTo>
                    <a:pt x="347" y="511"/>
                  </a:lnTo>
                  <a:lnTo>
                    <a:pt x="348" y="511"/>
                  </a:lnTo>
                  <a:lnTo>
                    <a:pt x="348" y="512"/>
                  </a:lnTo>
                  <a:lnTo>
                    <a:pt x="348" y="514"/>
                  </a:lnTo>
                  <a:lnTo>
                    <a:pt x="347" y="515"/>
                  </a:lnTo>
                  <a:lnTo>
                    <a:pt x="347" y="516"/>
                  </a:lnTo>
                  <a:lnTo>
                    <a:pt x="346" y="516"/>
                  </a:lnTo>
                  <a:lnTo>
                    <a:pt x="346" y="518"/>
                  </a:lnTo>
                  <a:lnTo>
                    <a:pt x="344" y="521"/>
                  </a:lnTo>
                  <a:lnTo>
                    <a:pt x="341" y="520"/>
                  </a:lnTo>
                  <a:lnTo>
                    <a:pt x="336" y="519"/>
                  </a:lnTo>
                  <a:lnTo>
                    <a:pt x="333" y="518"/>
                  </a:lnTo>
                  <a:lnTo>
                    <a:pt x="333" y="514"/>
                  </a:lnTo>
                  <a:lnTo>
                    <a:pt x="333" y="512"/>
                  </a:lnTo>
                  <a:lnTo>
                    <a:pt x="333" y="511"/>
                  </a:lnTo>
                  <a:lnTo>
                    <a:pt x="332" y="510"/>
                  </a:lnTo>
                  <a:lnTo>
                    <a:pt x="331" y="510"/>
                  </a:lnTo>
                  <a:lnTo>
                    <a:pt x="331" y="511"/>
                  </a:lnTo>
                  <a:lnTo>
                    <a:pt x="331" y="512"/>
                  </a:lnTo>
                  <a:lnTo>
                    <a:pt x="331" y="515"/>
                  </a:lnTo>
                  <a:lnTo>
                    <a:pt x="331" y="516"/>
                  </a:lnTo>
                  <a:lnTo>
                    <a:pt x="331" y="517"/>
                  </a:lnTo>
                  <a:lnTo>
                    <a:pt x="331" y="519"/>
                  </a:lnTo>
                  <a:lnTo>
                    <a:pt x="331" y="521"/>
                  </a:lnTo>
                  <a:lnTo>
                    <a:pt x="331" y="523"/>
                  </a:lnTo>
                  <a:lnTo>
                    <a:pt x="331" y="524"/>
                  </a:lnTo>
                  <a:lnTo>
                    <a:pt x="331" y="526"/>
                  </a:lnTo>
                  <a:lnTo>
                    <a:pt x="331" y="529"/>
                  </a:lnTo>
                  <a:lnTo>
                    <a:pt x="331" y="534"/>
                  </a:lnTo>
                  <a:lnTo>
                    <a:pt x="331" y="537"/>
                  </a:lnTo>
                  <a:lnTo>
                    <a:pt x="331" y="540"/>
                  </a:lnTo>
                  <a:lnTo>
                    <a:pt x="331" y="542"/>
                  </a:lnTo>
                  <a:lnTo>
                    <a:pt x="331" y="543"/>
                  </a:lnTo>
                  <a:lnTo>
                    <a:pt x="331" y="544"/>
                  </a:lnTo>
                  <a:lnTo>
                    <a:pt x="331" y="546"/>
                  </a:lnTo>
                  <a:lnTo>
                    <a:pt x="331" y="548"/>
                  </a:lnTo>
                  <a:lnTo>
                    <a:pt x="329" y="548"/>
                  </a:lnTo>
                  <a:lnTo>
                    <a:pt x="318" y="548"/>
                  </a:lnTo>
                  <a:lnTo>
                    <a:pt x="313" y="548"/>
                  </a:lnTo>
                  <a:lnTo>
                    <a:pt x="312" y="548"/>
                  </a:lnTo>
                  <a:lnTo>
                    <a:pt x="311" y="548"/>
                  </a:lnTo>
                  <a:lnTo>
                    <a:pt x="308" y="548"/>
                  </a:lnTo>
                  <a:lnTo>
                    <a:pt x="305" y="548"/>
                  </a:lnTo>
                  <a:lnTo>
                    <a:pt x="296" y="548"/>
                  </a:lnTo>
                  <a:lnTo>
                    <a:pt x="293" y="548"/>
                  </a:lnTo>
                  <a:lnTo>
                    <a:pt x="289" y="548"/>
                  </a:lnTo>
                  <a:lnTo>
                    <a:pt x="288" y="548"/>
                  </a:lnTo>
                  <a:lnTo>
                    <a:pt x="281" y="548"/>
                  </a:lnTo>
                  <a:lnTo>
                    <a:pt x="279" y="548"/>
                  </a:lnTo>
                  <a:lnTo>
                    <a:pt x="276" y="548"/>
                  </a:lnTo>
                  <a:lnTo>
                    <a:pt x="272" y="548"/>
                  </a:lnTo>
                  <a:lnTo>
                    <a:pt x="263" y="548"/>
                  </a:lnTo>
                  <a:lnTo>
                    <a:pt x="261" y="548"/>
                  </a:lnTo>
                  <a:lnTo>
                    <a:pt x="260" y="548"/>
                  </a:lnTo>
                  <a:lnTo>
                    <a:pt x="259" y="548"/>
                  </a:lnTo>
                  <a:lnTo>
                    <a:pt x="261" y="550"/>
                  </a:lnTo>
                  <a:lnTo>
                    <a:pt x="262" y="551"/>
                  </a:lnTo>
                  <a:lnTo>
                    <a:pt x="263" y="551"/>
                  </a:lnTo>
                  <a:lnTo>
                    <a:pt x="262" y="552"/>
                  </a:lnTo>
                  <a:lnTo>
                    <a:pt x="262" y="554"/>
                  </a:lnTo>
                  <a:lnTo>
                    <a:pt x="263" y="556"/>
                  </a:lnTo>
                  <a:lnTo>
                    <a:pt x="262" y="559"/>
                  </a:lnTo>
                  <a:lnTo>
                    <a:pt x="262" y="562"/>
                  </a:lnTo>
                  <a:lnTo>
                    <a:pt x="262" y="564"/>
                  </a:lnTo>
                  <a:lnTo>
                    <a:pt x="262" y="565"/>
                  </a:lnTo>
                  <a:lnTo>
                    <a:pt x="262" y="568"/>
                  </a:lnTo>
                  <a:lnTo>
                    <a:pt x="260" y="568"/>
                  </a:lnTo>
                  <a:lnTo>
                    <a:pt x="259" y="568"/>
                  </a:lnTo>
                  <a:lnTo>
                    <a:pt x="254" y="568"/>
                  </a:lnTo>
                  <a:lnTo>
                    <a:pt x="253" y="568"/>
                  </a:lnTo>
                  <a:lnTo>
                    <a:pt x="251" y="568"/>
                  </a:lnTo>
                  <a:lnTo>
                    <a:pt x="250" y="568"/>
                  </a:lnTo>
                  <a:lnTo>
                    <a:pt x="249" y="568"/>
                  </a:lnTo>
                  <a:lnTo>
                    <a:pt x="247" y="568"/>
                  </a:lnTo>
                  <a:lnTo>
                    <a:pt x="246" y="568"/>
                  </a:lnTo>
                  <a:lnTo>
                    <a:pt x="245" y="568"/>
                  </a:lnTo>
                  <a:lnTo>
                    <a:pt x="244" y="568"/>
                  </a:lnTo>
                  <a:lnTo>
                    <a:pt x="244" y="569"/>
                  </a:lnTo>
                  <a:lnTo>
                    <a:pt x="239" y="569"/>
                  </a:lnTo>
                  <a:lnTo>
                    <a:pt x="238" y="569"/>
                  </a:lnTo>
                  <a:lnTo>
                    <a:pt x="237" y="569"/>
                  </a:lnTo>
                  <a:lnTo>
                    <a:pt x="236" y="569"/>
                  </a:lnTo>
                  <a:lnTo>
                    <a:pt x="236" y="570"/>
                  </a:lnTo>
                  <a:lnTo>
                    <a:pt x="236" y="571"/>
                  </a:lnTo>
                  <a:lnTo>
                    <a:pt x="233" y="571"/>
                  </a:lnTo>
                  <a:lnTo>
                    <a:pt x="232" y="571"/>
                  </a:lnTo>
                  <a:lnTo>
                    <a:pt x="230" y="569"/>
                  </a:lnTo>
                  <a:lnTo>
                    <a:pt x="230" y="566"/>
                  </a:lnTo>
                  <a:lnTo>
                    <a:pt x="228" y="560"/>
                  </a:lnTo>
                  <a:lnTo>
                    <a:pt x="227" y="552"/>
                  </a:lnTo>
                  <a:lnTo>
                    <a:pt x="225" y="548"/>
                  </a:lnTo>
                  <a:lnTo>
                    <a:pt x="224" y="548"/>
                  </a:lnTo>
                  <a:lnTo>
                    <a:pt x="223" y="548"/>
                  </a:lnTo>
                  <a:lnTo>
                    <a:pt x="221" y="548"/>
                  </a:lnTo>
                  <a:lnTo>
                    <a:pt x="220" y="548"/>
                  </a:lnTo>
                  <a:lnTo>
                    <a:pt x="200" y="548"/>
                  </a:lnTo>
                  <a:lnTo>
                    <a:pt x="158" y="546"/>
                  </a:lnTo>
                  <a:lnTo>
                    <a:pt x="155" y="546"/>
                  </a:lnTo>
                  <a:lnTo>
                    <a:pt x="154" y="544"/>
                  </a:lnTo>
                  <a:lnTo>
                    <a:pt x="155" y="544"/>
                  </a:lnTo>
                  <a:lnTo>
                    <a:pt x="168" y="543"/>
                  </a:lnTo>
                  <a:lnTo>
                    <a:pt x="174" y="541"/>
                  </a:lnTo>
                  <a:lnTo>
                    <a:pt x="175" y="541"/>
                  </a:lnTo>
                  <a:lnTo>
                    <a:pt x="184" y="537"/>
                  </a:lnTo>
                  <a:lnTo>
                    <a:pt x="195" y="533"/>
                  </a:lnTo>
                  <a:lnTo>
                    <a:pt x="195" y="531"/>
                  </a:lnTo>
                  <a:lnTo>
                    <a:pt x="169" y="541"/>
                  </a:lnTo>
                  <a:lnTo>
                    <a:pt x="157" y="541"/>
                  </a:lnTo>
                  <a:lnTo>
                    <a:pt x="156" y="541"/>
                  </a:lnTo>
                  <a:lnTo>
                    <a:pt x="155" y="541"/>
                  </a:lnTo>
                  <a:lnTo>
                    <a:pt x="154" y="541"/>
                  </a:lnTo>
                  <a:lnTo>
                    <a:pt x="154" y="539"/>
                  </a:lnTo>
                  <a:lnTo>
                    <a:pt x="154" y="537"/>
                  </a:lnTo>
                  <a:lnTo>
                    <a:pt x="163" y="532"/>
                  </a:lnTo>
                  <a:lnTo>
                    <a:pt x="161" y="525"/>
                  </a:lnTo>
                  <a:lnTo>
                    <a:pt x="163" y="521"/>
                  </a:lnTo>
                  <a:lnTo>
                    <a:pt x="161" y="516"/>
                  </a:lnTo>
                  <a:lnTo>
                    <a:pt x="160" y="516"/>
                  </a:lnTo>
                  <a:lnTo>
                    <a:pt x="149" y="519"/>
                  </a:lnTo>
                  <a:lnTo>
                    <a:pt x="148" y="519"/>
                  </a:lnTo>
                  <a:lnTo>
                    <a:pt x="147" y="519"/>
                  </a:lnTo>
                  <a:lnTo>
                    <a:pt x="147" y="518"/>
                  </a:lnTo>
                  <a:lnTo>
                    <a:pt x="154" y="516"/>
                  </a:lnTo>
                  <a:lnTo>
                    <a:pt x="155" y="516"/>
                  </a:lnTo>
                  <a:lnTo>
                    <a:pt x="155" y="515"/>
                  </a:lnTo>
                  <a:lnTo>
                    <a:pt x="156" y="514"/>
                  </a:lnTo>
                  <a:lnTo>
                    <a:pt x="157" y="512"/>
                  </a:lnTo>
                  <a:lnTo>
                    <a:pt x="157" y="511"/>
                  </a:lnTo>
                  <a:lnTo>
                    <a:pt x="157" y="510"/>
                  </a:lnTo>
                  <a:lnTo>
                    <a:pt x="156" y="508"/>
                  </a:lnTo>
                  <a:lnTo>
                    <a:pt x="155" y="506"/>
                  </a:lnTo>
                  <a:lnTo>
                    <a:pt x="155" y="502"/>
                  </a:lnTo>
                  <a:lnTo>
                    <a:pt x="152" y="498"/>
                  </a:lnTo>
                  <a:lnTo>
                    <a:pt x="144" y="501"/>
                  </a:lnTo>
                  <a:lnTo>
                    <a:pt x="131" y="475"/>
                  </a:lnTo>
                  <a:lnTo>
                    <a:pt x="134" y="472"/>
                  </a:lnTo>
                  <a:lnTo>
                    <a:pt x="134" y="473"/>
                  </a:lnTo>
                  <a:lnTo>
                    <a:pt x="132" y="475"/>
                  </a:lnTo>
                  <a:lnTo>
                    <a:pt x="139" y="489"/>
                  </a:lnTo>
                  <a:lnTo>
                    <a:pt x="140" y="489"/>
                  </a:lnTo>
                  <a:lnTo>
                    <a:pt x="148" y="486"/>
                  </a:lnTo>
                  <a:lnTo>
                    <a:pt x="149" y="485"/>
                  </a:lnTo>
                  <a:lnTo>
                    <a:pt x="149" y="484"/>
                  </a:lnTo>
                  <a:lnTo>
                    <a:pt x="148" y="484"/>
                  </a:lnTo>
                  <a:lnTo>
                    <a:pt x="148" y="483"/>
                  </a:lnTo>
                  <a:lnTo>
                    <a:pt x="144" y="474"/>
                  </a:lnTo>
                  <a:lnTo>
                    <a:pt x="143" y="473"/>
                  </a:lnTo>
                  <a:lnTo>
                    <a:pt x="142" y="473"/>
                  </a:lnTo>
                  <a:lnTo>
                    <a:pt x="141" y="472"/>
                  </a:lnTo>
                  <a:lnTo>
                    <a:pt x="141" y="469"/>
                  </a:lnTo>
                  <a:lnTo>
                    <a:pt x="140" y="469"/>
                  </a:lnTo>
                  <a:lnTo>
                    <a:pt x="140" y="468"/>
                  </a:lnTo>
                  <a:lnTo>
                    <a:pt x="140" y="467"/>
                  </a:lnTo>
                  <a:lnTo>
                    <a:pt x="139" y="466"/>
                  </a:lnTo>
                  <a:lnTo>
                    <a:pt x="140" y="466"/>
                  </a:lnTo>
                  <a:lnTo>
                    <a:pt x="140" y="465"/>
                  </a:lnTo>
                  <a:lnTo>
                    <a:pt x="139" y="464"/>
                  </a:lnTo>
                  <a:lnTo>
                    <a:pt x="138" y="462"/>
                  </a:lnTo>
                  <a:lnTo>
                    <a:pt x="137" y="462"/>
                  </a:lnTo>
                  <a:lnTo>
                    <a:pt x="137" y="461"/>
                  </a:lnTo>
                  <a:lnTo>
                    <a:pt x="121" y="468"/>
                  </a:lnTo>
                  <a:lnTo>
                    <a:pt x="120" y="465"/>
                  </a:lnTo>
                  <a:lnTo>
                    <a:pt x="130" y="461"/>
                  </a:lnTo>
                  <a:lnTo>
                    <a:pt x="128" y="458"/>
                  </a:lnTo>
                  <a:lnTo>
                    <a:pt x="128" y="459"/>
                  </a:lnTo>
                  <a:lnTo>
                    <a:pt x="128" y="458"/>
                  </a:lnTo>
                  <a:lnTo>
                    <a:pt x="117" y="461"/>
                  </a:lnTo>
                  <a:lnTo>
                    <a:pt x="112" y="450"/>
                  </a:lnTo>
                  <a:lnTo>
                    <a:pt x="111" y="448"/>
                  </a:lnTo>
                  <a:lnTo>
                    <a:pt x="109" y="445"/>
                  </a:lnTo>
                  <a:lnTo>
                    <a:pt x="109" y="444"/>
                  </a:lnTo>
                  <a:lnTo>
                    <a:pt x="108" y="443"/>
                  </a:lnTo>
                  <a:lnTo>
                    <a:pt x="108" y="442"/>
                  </a:lnTo>
                  <a:lnTo>
                    <a:pt x="108" y="441"/>
                  </a:lnTo>
                  <a:lnTo>
                    <a:pt x="107" y="440"/>
                  </a:lnTo>
                  <a:lnTo>
                    <a:pt x="107" y="439"/>
                  </a:lnTo>
                  <a:lnTo>
                    <a:pt x="107" y="437"/>
                  </a:lnTo>
                  <a:lnTo>
                    <a:pt x="108" y="437"/>
                  </a:lnTo>
                  <a:lnTo>
                    <a:pt x="111" y="436"/>
                  </a:lnTo>
                  <a:lnTo>
                    <a:pt x="112" y="435"/>
                  </a:lnTo>
                  <a:lnTo>
                    <a:pt x="113" y="435"/>
                  </a:lnTo>
                  <a:lnTo>
                    <a:pt x="114" y="435"/>
                  </a:lnTo>
                  <a:lnTo>
                    <a:pt x="115" y="434"/>
                  </a:lnTo>
                  <a:lnTo>
                    <a:pt x="115" y="433"/>
                  </a:lnTo>
                  <a:lnTo>
                    <a:pt x="114" y="433"/>
                  </a:lnTo>
                  <a:lnTo>
                    <a:pt x="115" y="433"/>
                  </a:lnTo>
                  <a:lnTo>
                    <a:pt x="114" y="432"/>
                  </a:lnTo>
                  <a:lnTo>
                    <a:pt x="113" y="431"/>
                  </a:lnTo>
                  <a:lnTo>
                    <a:pt x="113" y="429"/>
                  </a:lnTo>
                  <a:lnTo>
                    <a:pt x="112" y="428"/>
                  </a:lnTo>
                  <a:lnTo>
                    <a:pt x="112" y="429"/>
                  </a:lnTo>
                  <a:lnTo>
                    <a:pt x="111" y="431"/>
                  </a:lnTo>
                  <a:lnTo>
                    <a:pt x="111" y="432"/>
                  </a:lnTo>
                  <a:lnTo>
                    <a:pt x="112" y="432"/>
                  </a:lnTo>
                  <a:lnTo>
                    <a:pt x="111" y="433"/>
                  </a:lnTo>
                  <a:lnTo>
                    <a:pt x="108" y="434"/>
                  </a:lnTo>
                  <a:lnTo>
                    <a:pt x="107" y="434"/>
                  </a:lnTo>
                  <a:lnTo>
                    <a:pt x="106" y="434"/>
                  </a:lnTo>
                  <a:lnTo>
                    <a:pt x="105" y="433"/>
                  </a:lnTo>
                  <a:lnTo>
                    <a:pt x="104" y="429"/>
                  </a:lnTo>
                  <a:lnTo>
                    <a:pt x="103" y="428"/>
                  </a:lnTo>
                  <a:lnTo>
                    <a:pt x="103" y="427"/>
                  </a:lnTo>
                  <a:lnTo>
                    <a:pt x="103" y="425"/>
                  </a:lnTo>
                  <a:lnTo>
                    <a:pt x="100" y="423"/>
                  </a:lnTo>
                  <a:lnTo>
                    <a:pt x="99" y="420"/>
                  </a:lnTo>
                  <a:lnTo>
                    <a:pt x="98" y="418"/>
                  </a:lnTo>
                  <a:lnTo>
                    <a:pt x="97" y="417"/>
                  </a:lnTo>
                  <a:lnTo>
                    <a:pt x="96" y="415"/>
                  </a:lnTo>
                  <a:lnTo>
                    <a:pt x="95" y="412"/>
                  </a:lnTo>
                  <a:lnTo>
                    <a:pt x="94" y="410"/>
                  </a:lnTo>
                  <a:lnTo>
                    <a:pt x="92" y="408"/>
                  </a:lnTo>
                  <a:lnTo>
                    <a:pt x="91" y="407"/>
                  </a:lnTo>
                  <a:lnTo>
                    <a:pt x="90" y="407"/>
                  </a:lnTo>
                  <a:lnTo>
                    <a:pt x="89" y="406"/>
                  </a:lnTo>
                  <a:lnTo>
                    <a:pt x="89" y="405"/>
                  </a:lnTo>
                  <a:lnTo>
                    <a:pt x="88" y="403"/>
                  </a:lnTo>
                  <a:lnTo>
                    <a:pt x="98" y="398"/>
                  </a:lnTo>
                  <a:lnTo>
                    <a:pt x="96" y="394"/>
                  </a:lnTo>
                  <a:lnTo>
                    <a:pt x="85" y="399"/>
                  </a:lnTo>
                  <a:lnTo>
                    <a:pt x="85" y="398"/>
                  </a:lnTo>
                  <a:lnTo>
                    <a:pt x="95" y="393"/>
                  </a:lnTo>
                  <a:lnTo>
                    <a:pt x="94" y="391"/>
                  </a:lnTo>
                  <a:lnTo>
                    <a:pt x="92" y="391"/>
                  </a:lnTo>
                  <a:lnTo>
                    <a:pt x="91" y="391"/>
                  </a:lnTo>
                  <a:lnTo>
                    <a:pt x="82" y="394"/>
                  </a:lnTo>
                  <a:lnTo>
                    <a:pt x="82" y="393"/>
                  </a:lnTo>
                  <a:lnTo>
                    <a:pt x="81" y="393"/>
                  </a:lnTo>
                  <a:lnTo>
                    <a:pt x="81" y="392"/>
                  </a:lnTo>
                  <a:lnTo>
                    <a:pt x="82" y="392"/>
                  </a:lnTo>
                  <a:lnTo>
                    <a:pt x="82" y="391"/>
                  </a:lnTo>
                  <a:lnTo>
                    <a:pt x="83" y="391"/>
                  </a:lnTo>
                  <a:lnTo>
                    <a:pt x="85" y="391"/>
                  </a:lnTo>
                  <a:lnTo>
                    <a:pt x="86" y="391"/>
                  </a:lnTo>
                  <a:lnTo>
                    <a:pt x="86" y="390"/>
                  </a:lnTo>
                  <a:lnTo>
                    <a:pt x="86" y="389"/>
                  </a:lnTo>
                  <a:lnTo>
                    <a:pt x="85" y="387"/>
                  </a:lnTo>
                  <a:lnTo>
                    <a:pt x="85" y="386"/>
                  </a:lnTo>
                  <a:lnTo>
                    <a:pt x="80" y="389"/>
                  </a:lnTo>
                  <a:lnTo>
                    <a:pt x="74" y="380"/>
                  </a:lnTo>
                  <a:lnTo>
                    <a:pt x="72" y="377"/>
                  </a:lnTo>
                  <a:lnTo>
                    <a:pt x="69" y="373"/>
                  </a:lnTo>
                  <a:lnTo>
                    <a:pt x="69" y="372"/>
                  </a:lnTo>
                  <a:lnTo>
                    <a:pt x="68" y="370"/>
                  </a:lnTo>
                  <a:lnTo>
                    <a:pt x="66" y="370"/>
                  </a:lnTo>
                  <a:lnTo>
                    <a:pt x="66" y="369"/>
                  </a:lnTo>
                  <a:lnTo>
                    <a:pt x="65" y="369"/>
                  </a:lnTo>
                  <a:lnTo>
                    <a:pt x="65" y="368"/>
                  </a:lnTo>
                  <a:lnTo>
                    <a:pt x="71" y="365"/>
                  </a:lnTo>
                  <a:lnTo>
                    <a:pt x="72" y="365"/>
                  </a:lnTo>
                  <a:lnTo>
                    <a:pt x="72" y="364"/>
                  </a:lnTo>
                  <a:lnTo>
                    <a:pt x="69" y="364"/>
                  </a:lnTo>
                  <a:lnTo>
                    <a:pt x="69" y="365"/>
                  </a:lnTo>
                  <a:lnTo>
                    <a:pt x="65" y="366"/>
                  </a:lnTo>
                  <a:lnTo>
                    <a:pt x="64" y="362"/>
                  </a:lnTo>
                  <a:lnTo>
                    <a:pt x="66" y="360"/>
                  </a:lnTo>
                  <a:lnTo>
                    <a:pt x="68" y="360"/>
                  </a:lnTo>
                  <a:lnTo>
                    <a:pt x="69" y="360"/>
                  </a:lnTo>
                  <a:lnTo>
                    <a:pt x="75" y="361"/>
                  </a:lnTo>
                  <a:lnTo>
                    <a:pt x="78" y="362"/>
                  </a:lnTo>
                  <a:lnTo>
                    <a:pt x="82" y="362"/>
                  </a:lnTo>
                  <a:lnTo>
                    <a:pt x="83" y="362"/>
                  </a:lnTo>
                  <a:lnTo>
                    <a:pt x="85" y="364"/>
                  </a:lnTo>
                  <a:close/>
                  <a:moveTo>
                    <a:pt x="285" y="411"/>
                  </a:moveTo>
                  <a:lnTo>
                    <a:pt x="286" y="412"/>
                  </a:lnTo>
                  <a:lnTo>
                    <a:pt x="286" y="411"/>
                  </a:lnTo>
                  <a:lnTo>
                    <a:pt x="286" y="410"/>
                  </a:lnTo>
                  <a:lnTo>
                    <a:pt x="285" y="410"/>
                  </a:lnTo>
                  <a:lnTo>
                    <a:pt x="286" y="410"/>
                  </a:lnTo>
                  <a:lnTo>
                    <a:pt x="287" y="411"/>
                  </a:lnTo>
                  <a:lnTo>
                    <a:pt x="288" y="411"/>
                  </a:lnTo>
                  <a:lnTo>
                    <a:pt x="289" y="412"/>
                  </a:lnTo>
                  <a:lnTo>
                    <a:pt x="290" y="412"/>
                  </a:lnTo>
                  <a:lnTo>
                    <a:pt x="290" y="414"/>
                  </a:lnTo>
                  <a:lnTo>
                    <a:pt x="290" y="415"/>
                  </a:lnTo>
                  <a:lnTo>
                    <a:pt x="292" y="415"/>
                  </a:lnTo>
                  <a:lnTo>
                    <a:pt x="292" y="416"/>
                  </a:lnTo>
                  <a:lnTo>
                    <a:pt x="294" y="417"/>
                  </a:lnTo>
                  <a:lnTo>
                    <a:pt x="295" y="417"/>
                  </a:lnTo>
                  <a:lnTo>
                    <a:pt x="295" y="418"/>
                  </a:lnTo>
                  <a:lnTo>
                    <a:pt x="296" y="418"/>
                  </a:lnTo>
                  <a:lnTo>
                    <a:pt x="296" y="419"/>
                  </a:lnTo>
                  <a:lnTo>
                    <a:pt x="297" y="419"/>
                  </a:lnTo>
                  <a:lnTo>
                    <a:pt x="298" y="420"/>
                  </a:lnTo>
                  <a:lnTo>
                    <a:pt x="301" y="422"/>
                  </a:lnTo>
                  <a:lnTo>
                    <a:pt x="302" y="422"/>
                  </a:lnTo>
                  <a:lnTo>
                    <a:pt x="303" y="420"/>
                  </a:lnTo>
                  <a:lnTo>
                    <a:pt x="304" y="420"/>
                  </a:lnTo>
                  <a:lnTo>
                    <a:pt x="304" y="419"/>
                  </a:lnTo>
                  <a:lnTo>
                    <a:pt x="305" y="418"/>
                  </a:lnTo>
                  <a:lnTo>
                    <a:pt x="306" y="417"/>
                  </a:lnTo>
                  <a:lnTo>
                    <a:pt x="308" y="417"/>
                  </a:lnTo>
                  <a:lnTo>
                    <a:pt x="310" y="416"/>
                  </a:lnTo>
                  <a:lnTo>
                    <a:pt x="314" y="416"/>
                  </a:lnTo>
                  <a:lnTo>
                    <a:pt x="318" y="415"/>
                  </a:lnTo>
                  <a:lnTo>
                    <a:pt x="320" y="415"/>
                  </a:lnTo>
                  <a:lnTo>
                    <a:pt x="323" y="415"/>
                  </a:lnTo>
                  <a:lnTo>
                    <a:pt x="325" y="415"/>
                  </a:lnTo>
                  <a:lnTo>
                    <a:pt x="328" y="415"/>
                  </a:lnTo>
                  <a:lnTo>
                    <a:pt x="329" y="415"/>
                  </a:lnTo>
                  <a:lnTo>
                    <a:pt x="330" y="415"/>
                  </a:lnTo>
                  <a:lnTo>
                    <a:pt x="331" y="415"/>
                  </a:lnTo>
                  <a:lnTo>
                    <a:pt x="332" y="415"/>
                  </a:lnTo>
                  <a:lnTo>
                    <a:pt x="333" y="416"/>
                  </a:lnTo>
                  <a:lnTo>
                    <a:pt x="333" y="417"/>
                  </a:lnTo>
                  <a:lnTo>
                    <a:pt x="333" y="418"/>
                  </a:lnTo>
                  <a:lnTo>
                    <a:pt x="333" y="419"/>
                  </a:lnTo>
                  <a:lnTo>
                    <a:pt x="333" y="420"/>
                  </a:lnTo>
                  <a:lnTo>
                    <a:pt x="333" y="425"/>
                  </a:lnTo>
                  <a:lnTo>
                    <a:pt x="333" y="427"/>
                  </a:lnTo>
                  <a:lnTo>
                    <a:pt x="333" y="428"/>
                  </a:lnTo>
                  <a:lnTo>
                    <a:pt x="333" y="441"/>
                  </a:lnTo>
                  <a:lnTo>
                    <a:pt x="332" y="450"/>
                  </a:lnTo>
                  <a:lnTo>
                    <a:pt x="332" y="451"/>
                  </a:lnTo>
                  <a:lnTo>
                    <a:pt x="332" y="452"/>
                  </a:lnTo>
                  <a:lnTo>
                    <a:pt x="332" y="457"/>
                  </a:lnTo>
                  <a:lnTo>
                    <a:pt x="332" y="469"/>
                  </a:lnTo>
                  <a:lnTo>
                    <a:pt x="332" y="473"/>
                  </a:lnTo>
                  <a:lnTo>
                    <a:pt x="332" y="476"/>
                  </a:lnTo>
                  <a:lnTo>
                    <a:pt x="332" y="482"/>
                  </a:lnTo>
                  <a:lnTo>
                    <a:pt x="332" y="483"/>
                  </a:lnTo>
                  <a:lnTo>
                    <a:pt x="332" y="484"/>
                  </a:lnTo>
                  <a:lnTo>
                    <a:pt x="332" y="485"/>
                  </a:lnTo>
                  <a:lnTo>
                    <a:pt x="332" y="486"/>
                  </a:lnTo>
                  <a:lnTo>
                    <a:pt x="332" y="487"/>
                  </a:lnTo>
                  <a:lnTo>
                    <a:pt x="332" y="489"/>
                  </a:lnTo>
                  <a:lnTo>
                    <a:pt x="332" y="490"/>
                  </a:lnTo>
                  <a:lnTo>
                    <a:pt x="332" y="491"/>
                  </a:lnTo>
                  <a:lnTo>
                    <a:pt x="332" y="492"/>
                  </a:lnTo>
                  <a:lnTo>
                    <a:pt x="332" y="493"/>
                  </a:lnTo>
                  <a:lnTo>
                    <a:pt x="332" y="492"/>
                  </a:lnTo>
                  <a:lnTo>
                    <a:pt x="333" y="492"/>
                  </a:lnTo>
                  <a:lnTo>
                    <a:pt x="333" y="491"/>
                  </a:lnTo>
                  <a:lnTo>
                    <a:pt x="335" y="491"/>
                  </a:lnTo>
                  <a:lnTo>
                    <a:pt x="335" y="490"/>
                  </a:lnTo>
                  <a:lnTo>
                    <a:pt x="336" y="490"/>
                  </a:lnTo>
                  <a:lnTo>
                    <a:pt x="337" y="490"/>
                  </a:lnTo>
                  <a:lnTo>
                    <a:pt x="338" y="491"/>
                  </a:lnTo>
                  <a:lnTo>
                    <a:pt x="340" y="492"/>
                  </a:lnTo>
                  <a:lnTo>
                    <a:pt x="341" y="492"/>
                  </a:lnTo>
                  <a:lnTo>
                    <a:pt x="344" y="493"/>
                  </a:lnTo>
                  <a:lnTo>
                    <a:pt x="342" y="494"/>
                  </a:lnTo>
                  <a:lnTo>
                    <a:pt x="342" y="495"/>
                  </a:lnTo>
                  <a:lnTo>
                    <a:pt x="341" y="495"/>
                  </a:lnTo>
                  <a:lnTo>
                    <a:pt x="341" y="497"/>
                  </a:lnTo>
                  <a:lnTo>
                    <a:pt x="341" y="498"/>
                  </a:lnTo>
                  <a:lnTo>
                    <a:pt x="340" y="499"/>
                  </a:lnTo>
                  <a:lnTo>
                    <a:pt x="340" y="500"/>
                  </a:lnTo>
                  <a:lnTo>
                    <a:pt x="339" y="500"/>
                  </a:lnTo>
                  <a:lnTo>
                    <a:pt x="339" y="501"/>
                  </a:lnTo>
                  <a:lnTo>
                    <a:pt x="338" y="501"/>
                  </a:lnTo>
                  <a:lnTo>
                    <a:pt x="337" y="501"/>
                  </a:lnTo>
                  <a:lnTo>
                    <a:pt x="336" y="501"/>
                  </a:lnTo>
                  <a:lnTo>
                    <a:pt x="335" y="501"/>
                  </a:lnTo>
                  <a:lnTo>
                    <a:pt x="333" y="501"/>
                  </a:lnTo>
                  <a:lnTo>
                    <a:pt x="332" y="501"/>
                  </a:lnTo>
                  <a:lnTo>
                    <a:pt x="331" y="501"/>
                  </a:lnTo>
                  <a:lnTo>
                    <a:pt x="330" y="501"/>
                  </a:lnTo>
                  <a:lnTo>
                    <a:pt x="327" y="501"/>
                  </a:lnTo>
                  <a:lnTo>
                    <a:pt x="325" y="501"/>
                  </a:lnTo>
                  <a:lnTo>
                    <a:pt x="324" y="501"/>
                  </a:lnTo>
                  <a:lnTo>
                    <a:pt x="322" y="500"/>
                  </a:lnTo>
                  <a:lnTo>
                    <a:pt x="321" y="500"/>
                  </a:lnTo>
                  <a:lnTo>
                    <a:pt x="321" y="499"/>
                  </a:lnTo>
                  <a:lnTo>
                    <a:pt x="321" y="498"/>
                  </a:lnTo>
                  <a:lnTo>
                    <a:pt x="320" y="498"/>
                  </a:lnTo>
                  <a:lnTo>
                    <a:pt x="320" y="497"/>
                  </a:lnTo>
                  <a:lnTo>
                    <a:pt x="320" y="495"/>
                  </a:lnTo>
                  <a:lnTo>
                    <a:pt x="320" y="494"/>
                  </a:lnTo>
                  <a:lnTo>
                    <a:pt x="319" y="494"/>
                  </a:lnTo>
                  <a:lnTo>
                    <a:pt x="319" y="493"/>
                  </a:lnTo>
                  <a:lnTo>
                    <a:pt x="318" y="493"/>
                  </a:lnTo>
                  <a:lnTo>
                    <a:pt x="318" y="492"/>
                  </a:lnTo>
                  <a:lnTo>
                    <a:pt x="315" y="491"/>
                  </a:lnTo>
                  <a:lnTo>
                    <a:pt x="314" y="490"/>
                  </a:lnTo>
                  <a:lnTo>
                    <a:pt x="314" y="489"/>
                  </a:lnTo>
                  <a:lnTo>
                    <a:pt x="313" y="489"/>
                  </a:lnTo>
                  <a:lnTo>
                    <a:pt x="313" y="487"/>
                  </a:lnTo>
                  <a:lnTo>
                    <a:pt x="312" y="487"/>
                  </a:lnTo>
                  <a:lnTo>
                    <a:pt x="312" y="486"/>
                  </a:lnTo>
                  <a:lnTo>
                    <a:pt x="312" y="485"/>
                  </a:lnTo>
                  <a:lnTo>
                    <a:pt x="311" y="482"/>
                  </a:lnTo>
                  <a:lnTo>
                    <a:pt x="311" y="481"/>
                  </a:lnTo>
                  <a:lnTo>
                    <a:pt x="310" y="478"/>
                  </a:lnTo>
                  <a:lnTo>
                    <a:pt x="310" y="477"/>
                  </a:lnTo>
                  <a:lnTo>
                    <a:pt x="310" y="476"/>
                  </a:lnTo>
                  <a:lnTo>
                    <a:pt x="308" y="476"/>
                  </a:lnTo>
                  <a:lnTo>
                    <a:pt x="308" y="475"/>
                  </a:lnTo>
                  <a:lnTo>
                    <a:pt x="308" y="474"/>
                  </a:lnTo>
                  <a:lnTo>
                    <a:pt x="307" y="472"/>
                  </a:lnTo>
                  <a:lnTo>
                    <a:pt x="306" y="470"/>
                  </a:lnTo>
                  <a:lnTo>
                    <a:pt x="298" y="461"/>
                  </a:lnTo>
                  <a:lnTo>
                    <a:pt x="298" y="460"/>
                  </a:lnTo>
                  <a:lnTo>
                    <a:pt x="297" y="460"/>
                  </a:lnTo>
                  <a:lnTo>
                    <a:pt x="295" y="457"/>
                  </a:lnTo>
                  <a:lnTo>
                    <a:pt x="294" y="456"/>
                  </a:lnTo>
                  <a:lnTo>
                    <a:pt x="286" y="448"/>
                  </a:lnTo>
                  <a:lnTo>
                    <a:pt x="284" y="445"/>
                  </a:lnTo>
                  <a:lnTo>
                    <a:pt x="277" y="442"/>
                  </a:lnTo>
                  <a:lnTo>
                    <a:pt x="276" y="442"/>
                  </a:lnTo>
                  <a:lnTo>
                    <a:pt x="276" y="441"/>
                  </a:lnTo>
                  <a:lnTo>
                    <a:pt x="273" y="440"/>
                  </a:lnTo>
                  <a:lnTo>
                    <a:pt x="270" y="436"/>
                  </a:lnTo>
                  <a:lnTo>
                    <a:pt x="269" y="436"/>
                  </a:lnTo>
                  <a:lnTo>
                    <a:pt x="269" y="435"/>
                  </a:lnTo>
                  <a:lnTo>
                    <a:pt x="268" y="435"/>
                  </a:lnTo>
                  <a:lnTo>
                    <a:pt x="260" y="432"/>
                  </a:lnTo>
                  <a:lnTo>
                    <a:pt x="259" y="431"/>
                  </a:lnTo>
                  <a:lnTo>
                    <a:pt x="258" y="431"/>
                  </a:lnTo>
                  <a:lnTo>
                    <a:pt x="256" y="431"/>
                  </a:lnTo>
                  <a:lnTo>
                    <a:pt x="256" y="429"/>
                  </a:lnTo>
                  <a:lnTo>
                    <a:pt x="255" y="429"/>
                  </a:lnTo>
                  <a:lnTo>
                    <a:pt x="255" y="428"/>
                  </a:lnTo>
                  <a:lnTo>
                    <a:pt x="258" y="427"/>
                  </a:lnTo>
                  <a:lnTo>
                    <a:pt x="259" y="426"/>
                  </a:lnTo>
                  <a:lnTo>
                    <a:pt x="260" y="426"/>
                  </a:lnTo>
                  <a:lnTo>
                    <a:pt x="264" y="424"/>
                  </a:lnTo>
                  <a:lnTo>
                    <a:pt x="266" y="424"/>
                  </a:lnTo>
                  <a:lnTo>
                    <a:pt x="266" y="423"/>
                  </a:lnTo>
                  <a:lnTo>
                    <a:pt x="267" y="423"/>
                  </a:lnTo>
                  <a:lnTo>
                    <a:pt x="268" y="423"/>
                  </a:lnTo>
                  <a:lnTo>
                    <a:pt x="269" y="422"/>
                  </a:lnTo>
                  <a:lnTo>
                    <a:pt x="270" y="420"/>
                  </a:lnTo>
                  <a:lnTo>
                    <a:pt x="270" y="419"/>
                  </a:lnTo>
                  <a:lnTo>
                    <a:pt x="271" y="419"/>
                  </a:lnTo>
                  <a:lnTo>
                    <a:pt x="272" y="419"/>
                  </a:lnTo>
                  <a:lnTo>
                    <a:pt x="273" y="418"/>
                  </a:lnTo>
                  <a:lnTo>
                    <a:pt x="275" y="418"/>
                  </a:lnTo>
                  <a:lnTo>
                    <a:pt x="275" y="417"/>
                  </a:lnTo>
                  <a:lnTo>
                    <a:pt x="275" y="416"/>
                  </a:lnTo>
                  <a:lnTo>
                    <a:pt x="276" y="415"/>
                  </a:lnTo>
                  <a:lnTo>
                    <a:pt x="276" y="414"/>
                  </a:lnTo>
                  <a:lnTo>
                    <a:pt x="276" y="412"/>
                  </a:lnTo>
                  <a:lnTo>
                    <a:pt x="276" y="411"/>
                  </a:lnTo>
                  <a:lnTo>
                    <a:pt x="275" y="410"/>
                  </a:lnTo>
                  <a:lnTo>
                    <a:pt x="275" y="408"/>
                  </a:lnTo>
                  <a:lnTo>
                    <a:pt x="276" y="408"/>
                  </a:lnTo>
                  <a:lnTo>
                    <a:pt x="277" y="408"/>
                  </a:lnTo>
                  <a:lnTo>
                    <a:pt x="278" y="408"/>
                  </a:lnTo>
                  <a:lnTo>
                    <a:pt x="279" y="409"/>
                  </a:lnTo>
                  <a:lnTo>
                    <a:pt x="281" y="410"/>
                  </a:lnTo>
                  <a:lnTo>
                    <a:pt x="282" y="410"/>
                  </a:lnTo>
                  <a:lnTo>
                    <a:pt x="284" y="410"/>
                  </a:lnTo>
                  <a:lnTo>
                    <a:pt x="285" y="410"/>
                  </a:lnTo>
                  <a:lnTo>
                    <a:pt x="285" y="411"/>
                  </a:lnTo>
                  <a:close/>
                  <a:moveTo>
                    <a:pt x="19" y="133"/>
                  </a:moveTo>
                  <a:lnTo>
                    <a:pt x="20" y="134"/>
                  </a:lnTo>
                  <a:lnTo>
                    <a:pt x="21" y="135"/>
                  </a:lnTo>
                  <a:lnTo>
                    <a:pt x="22" y="135"/>
                  </a:lnTo>
                  <a:lnTo>
                    <a:pt x="22" y="136"/>
                  </a:lnTo>
                  <a:lnTo>
                    <a:pt x="23" y="139"/>
                  </a:lnTo>
                  <a:lnTo>
                    <a:pt x="27" y="141"/>
                  </a:lnTo>
                  <a:lnTo>
                    <a:pt x="29" y="143"/>
                  </a:lnTo>
                  <a:lnTo>
                    <a:pt x="29" y="144"/>
                  </a:lnTo>
                  <a:lnTo>
                    <a:pt x="30" y="146"/>
                  </a:lnTo>
                  <a:lnTo>
                    <a:pt x="32" y="148"/>
                  </a:lnTo>
                  <a:lnTo>
                    <a:pt x="32" y="149"/>
                  </a:lnTo>
                  <a:lnTo>
                    <a:pt x="32" y="150"/>
                  </a:lnTo>
                  <a:lnTo>
                    <a:pt x="32" y="151"/>
                  </a:lnTo>
                  <a:lnTo>
                    <a:pt x="35" y="168"/>
                  </a:lnTo>
                  <a:lnTo>
                    <a:pt x="35" y="171"/>
                  </a:lnTo>
                  <a:lnTo>
                    <a:pt x="35" y="172"/>
                  </a:lnTo>
                  <a:lnTo>
                    <a:pt x="35" y="173"/>
                  </a:lnTo>
                  <a:lnTo>
                    <a:pt x="34" y="176"/>
                  </a:lnTo>
                  <a:lnTo>
                    <a:pt x="34" y="177"/>
                  </a:lnTo>
                  <a:lnTo>
                    <a:pt x="34" y="179"/>
                  </a:lnTo>
                  <a:lnTo>
                    <a:pt x="31" y="186"/>
                  </a:lnTo>
                  <a:lnTo>
                    <a:pt x="31" y="188"/>
                  </a:lnTo>
                  <a:lnTo>
                    <a:pt x="30" y="190"/>
                  </a:lnTo>
                  <a:lnTo>
                    <a:pt x="28" y="196"/>
                  </a:lnTo>
                  <a:lnTo>
                    <a:pt x="28" y="197"/>
                  </a:lnTo>
                  <a:lnTo>
                    <a:pt x="28" y="205"/>
                  </a:lnTo>
                  <a:lnTo>
                    <a:pt x="29" y="205"/>
                  </a:lnTo>
                  <a:lnTo>
                    <a:pt x="28" y="217"/>
                  </a:lnTo>
                  <a:lnTo>
                    <a:pt x="29" y="218"/>
                  </a:lnTo>
                  <a:lnTo>
                    <a:pt x="28" y="218"/>
                  </a:lnTo>
                  <a:lnTo>
                    <a:pt x="27" y="213"/>
                  </a:lnTo>
                  <a:lnTo>
                    <a:pt x="27" y="209"/>
                  </a:lnTo>
                  <a:lnTo>
                    <a:pt x="27" y="208"/>
                  </a:lnTo>
                  <a:lnTo>
                    <a:pt x="27" y="207"/>
                  </a:lnTo>
                  <a:lnTo>
                    <a:pt x="27" y="206"/>
                  </a:lnTo>
                  <a:lnTo>
                    <a:pt x="26" y="206"/>
                  </a:lnTo>
                  <a:lnTo>
                    <a:pt x="26" y="205"/>
                  </a:lnTo>
                  <a:lnTo>
                    <a:pt x="26" y="203"/>
                  </a:lnTo>
                  <a:lnTo>
                    <a:pt x="26" y="201"/>
                  </a:lnTo>
                  <a:lnTo>
                    <a:pt x="25" y="200"/>
                  </a:lnTo>
                  <a:lnTo>
                    <a:pt x="25" y="198"/>
                  </a:lnTo>
                  <a:lnTo>
                    <a:pt x="25" y="197"/>
                  </a:lnTo>
                  <a:lnTo>
                    <a:pt x="23" y="192"/>
                  </a:lnTo>
                  <a:lnTo>
                    <a:pt x="23" y="190"/>
                  </a:lnTo>
                  <a:lnTo>
                    <a:pt x="23" y="188"/>
                  </a:lnTo>
                  <a:lnTo>
                    <a:pt x="22" y="185"/>
                  </a:lnTo>
                  <a:lnTo>
                    <a:pt x="22" y="184"/>
                  </a:lnTo>
                  <a:lnTo>
                    <a:pt x="22" y="182"/>
                  </a:lnTo>
                  <a:lnTo>
                    <a:pt x="22" y="180"/>
                  </a:lnTo>
                  <a:lnTo>
                    <a:pt x="22" y="179"/>
                  </a:lnTo>
                  <a:lnTo>
                    <a:pt x="22" y="177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9" y="164"/>
                  </a:lnTo>
                  <a:lnTo>
                    <a:pt x="19" y="163"/>
                  </a:lnTo>
                  <a:lnTo>
                    <a:pt x="19" y="161"/>
                  </a:lnTo>
                  <a:lnTo>
                    <a:pt x="19" y="159"/>
                  </a:lnTo>
                  <a:lnTo>
                    <a:pt x="18" y="158"/>
                  </a:lnTo>
                  <a:lnTo>
                    <a:pt x="18" y="157"/>
                  </a:lnTo>
                  <a:lnTo>
                    <a:pt x="18" y="156"/>
                  </a:lnTo>
                  <a:lnTo>
                    <a:pt x="18" y="155"/>
                  </a:lnTo>
                  <a:lnTo>
                    <a:pt x="17" y="152"/>
                  </a:lnTo>
                  <a:lnTo>
                    <a:pt x="16" y="144"/>
                  </a:lnTo>
                  <a:lnTo>
                    <a:pt x="14" y="143"/>
                  </a:lnTo>
                  <a:lnTo>
                    <a:pt x="14" y="141"/>
                  </a:lnTo>
                  <a:lnTo>
                    <a:pt x="13" y="140"/>
                  </a:lnTo>
                  <a:lnTo>
                    <a:pt x="13" y="139"/>
                  </a:lnTo>
                  <a:lnTo>
                    <a:pt x="13" y="138"/>
                  </a:lnTo>
                  <a:lnTo>
                    <a:pt x="12" y="138"/>
                  </a:lnTo>
                  <a:lnTo>
                    <a:pt x="12" y="136"/>
                  </a:lnTo>
                  <a:lnTo>
                    <a:pt x="11" y="132"/>
                  </a:lnTo>
                  <a:lnTo>
                    <a:pt x="12" y="133"/>
                  </a:lnTo>
                  <a:lnTo>
                    <a:pt x="13" y="132"/>
                  </a:lnTo>
                  <a:lnTo>
                    <a:pt x="14" y="132"/>
                  </a:lnTo>
                  <a:lnTo>
                    <a:pt x="14" y="131"/>
                  </a:lnTo>
                  <a:lnTo>
                    <a:pt x="14" y="130"/>
                  </a:lnTo>
                  <a:lnTo>
                    <a:pt x="14" y="129"/>
                  </a:lnTo>
                  <a:lnTo>
                    <a:pt x="14" y="130"/>
                  </a:lnTo>
                  <a:lnTo>
                    <a:pt x="16" y="130"/>
                  </a:lnTo>
                  <a:lnTo>
                    <a:pt x="17" y="130"/>
                  </a:lnTo>
                  <a:lnTo>
                    <a:pt x="17" y="131"/>
                  </a:lnTo>
                  <a:lnTo>
                    <a:pt x="18" y="132"/>
                  </a:lnTo>
                  <a:lnTo>
                    <a:pt x="19" y="133"/>
                  </a:lnTo>
                  <a:close/>
                </a:path>
              </a:pathLst>
            </a:custGeom>
            <a:solidFill>
              <a:srgbClr val="FFC000"/>
            </a:solidFill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sp>
        <p:nvSpPr>
          <p:cNvPr id="70" name="Freeform 65">
            <a:extLst>
              <a:ext uri="{FF2B5EF4-FFF2-40B4-BE49-F238E27FC236}">
                <a16:creationId xmlns:a16="http://schemas.microsoft.com/office/drawing/2014/main" id="{FF4042F9-C719-9B0B-FD73-93082D68FBBC}"/>
              </a:ext>
            </a:extLst>
          </p:cNvPr>
          <p:cNvSpPr>
            <a:spLocks noEditPoints="1"/>
          </p:cNvSpPr>
          <p:nvPr/>
        </p:nvSpPr>
        <p:spPr bwMode="auto">
          <a:xfrm>
            <a:off x="5236144" y="1372213"/>
            <a:ext cx="2072160" cy="3383818"/>
          </a:xfrm>
          <a:custGeom>
            <a:avLst/>
            <a:gdLst>
              <a:gd name="T0" fmla="*/ 919 w 1752"/>
              <a:gd name="T1" fmla="*/ 160 h 2861"/>
              <a:gd name="T2" fmla="*/ 1283 w 1752"/>
              <a:gd name="T3" fmla="*/ 168 h 2861"/>
              <a:gd name="T4" fmla="*/ 1546 w 1752"/>
              <a:gd name="T5" fmla="*/ 151 h 2861"/>
              <a:gd name="T6" fmla="*/ 1516 w 1752"/>
              <a:gd name="T7" fmla="*/ 340 h 2861"/>
              <a:gd name="T8" fmla="*/ 1693 w 1752"/>
              <a:gd name="T9" fmla="*/ 349 h 2861"/>
              <a:gd name="T10" fmla="*/ 1693 w 1752"/>
              <a:gd name="T11" fmla="*/ 594 h 2861"/>
              <a:gd name="T12" fmla="*/ 1693 w 1752"/>
              <a:gd name="T13" fmla="*/ 822 h 2861"/>
              <a:gd name="T14" fmla="*/ 1692 w 1752"/>
              <a:gd name="T15" fmla="*/ 980 h 2861"/>
              <a:gd name="T16" fmla="*/ 1691 w 1752"/>
              <a:gd name="T17" fmla="*/ 1045 h 2861"/>
              <a:gd name="T18" fmla="*/ 1690 w 1752"/>
              <a:gd name="T19" fmla="*/ 1173 h 2861"/>
              <a:gd name="T20" fmla="*/ 1690 w 1752"/>
              <a:gd name="T21" fmla="*/ 1302 h 2861"/>
              <a:gd name="T22" fmla="*/ 1690 w 1752"/>
              <a:gd name="T23" fmla="*/ 1376 h 2861"/>
              <a:gd name="T24" fmla="*/ 1685 w 1752"/>
              <a:gd name="T25" fmla="*/ 1748 h 2861"/>
              <a:gd name="T26" fmla="*/ 1684 w 1752"/>
              <a:gd name="T27" fmla="*/ 1820 h 2861"/>
              <a:gd name="T28" fmla="*/ 1685 w 1752"/>
              <a:gd name="T29" fmla="*/ 1978 h 2861"/>
              <a:gd name="T30" fmla="*/ 1678 w 1752"/>
              <a:gd name="T31" fmla="*/ 2040 h 2861"/>
              <a:gd name="T32" fmla="*/ 1507 w 1752"/>
              <a:gd name="T33" fmla="*/ 2101 h 2861"/>
              <a:gd name="T34" fmla="*/ 1344 w 1752"/>
              <a:gd name="T35" fmla="*/ 2098 h 2861"/>
              <a:gd name="T36" fmla="*/ 997 w 1752"/>
              <a:gd name="T37" fmla="*/ 2140 h 2861"/>
              <a:gd name="T38" fmla="*/ 953 w 1752"/>
              <a:gd name="T39" fmla="*/ 2155 h 2861"/>
              <a:gd name="T40" fmla="*/ 824 w 1752"/>
              <a:gd name="T41" fmla="*/ 2126 h 2861"/>
              <a:gd name="T42" fmla="*/ 756 w 1752"/>
              <a:gd name="T43" fmla="*/ 2171 h 2861"/>
              <a:gd name="T44" fmla="*/ 684 w 1752"/>
              <a:gd name="T45" fmla="*/ 2124 h 2861"/>
              <a:gd name="T46" fmla="*/ 594 w 1752"/>
              <a:gd name="T47" fmla="*/ 1918 h 2861"/>
              <a:gd name="T48" fmla="*/ 405 w 1752"/>
              <a:gd name="T49" fmla="*/ 1773 h 2861"/>
              <a:gd name="T50" fmla="*/ 372 w 1752"/>
              <a:gd name="T51" fmla="*/ 1680 h 2861"/>
              <a:gd name="T52" fmla="*/ 155 w 1752"/>
              <a:gd name="T53" fmla="*/ 1335 h 2861"/>
              <a:gd name="T54" fmla="*/ 200 w 1752"/>
              <a:gd name="T55" fmla="*/ 825 h 2861"/>
              <a:gd name="T56" fmla="*/ 53 w 1752"/>
              <a:gd name="T57" fmla="*/ 559 h 2861"/>
              <a:gd name="T58" fmla="*/ 1 w 1752"/>
              <a:gd name="T59" fmla="*/ 209 h 2861"/>
              <a:gd name="T60" fmla="*/ 244 w 1752"/>
              <a:gd name="T61" fmla="*/ 42 h 2861"/>
              <a:gd name="T62" fmla="*/ 310 w 1752"/>
              <a:gd name="T63" fmla="*/ 127 h 2861"/>
              <a:gd name="T64" fmla="*/ 476 w 1752"/>
              <a:gd name="T65" fmla="*/ 1883 h 2861"/>
              <a:gd name="T66" fmla="*/ 622 w 1752"/>
              <a:gd name="T67" fmla="*/ 2143 h 2861"/>
              <a:gd name="T68" fmla="*/ 609 w 1752"/>
              <a:gd name="T69" fmla="*/ 2087 h 2861"/>
              <a:gd name="T70" fmla="*/ 499 w 1752"/>
              <a:gd name="T71" fmla="*/ 1876 h 2861"/>
              <a:gd name="T72" fmla="*/ 640 w 1752"/>
              <a:gd name="T73" fmla="*/ 2046 h 2861"/>
              <a:gd name="T74" fmla="*/ 734 w 1752"/>
              <a:gd name="T75" fmla="*/ 2109 h 2861"/>
              <a:gd name="T76" fmla="*/ 737 w 1752"/>
              <a:gd name="T77" fmla="*/ 2173 h 2861"/>
              <a:gd name="T78" fmla="*/ 909 w 1752"/>
              <a:gd name="T79" fmla="*/ 2231 h 2861"/>
              <a:gd name="T80" fmla="*/ 1009 w 1752"/>
              <a:gd name="T81" fmla="*/ 2159 h 2861"/>
              <a:gd name="T82" fmla="*/ 1159 w 1752"/>
              <a:gd name="T83" fmla="*/ 2147 h 2861"/>
              <a:gd name="T84" fmla="*/ 1262 w 1752"/>
              <a:gd name="T85" fmla="*/ 2155 h 2861"/>
              <a:gd name="T86" fmla="*/ 1546 w 1752"/>
              <a:gd name="T87" fmla="*/ 2372 h 2861"/>
              <a:gd name="T88" fmla="*/ 1612 w 1752"/>
              <a:gd name="T89" fmla="*/ 2503 h 2861"/>
              <a:gd name="T90" fmla="*/ 1727 w 1752"/>
              <a:gd name="T91" fmla="*/ 2542 h 2861"/>
              <a:gd name="T92" fmla="*/ 1666 w 1752"/>
              <a:gd name="T93" fmla="*/ 2598 h 2861"/>
              <a:gd name="T94" fmla="*/ 1320 w 1752"/>
              <a:gd name="T95" fmla="*/ 2755 h 2861"/>
              <a:gd name="T96" fmla="*/ 1119 w 1752"/>
              <a:gd name="T97" fmla="*/ 2740 h 2861"/>
              <a:gd name="T98" fmla="*/ 786 w 1752"/>
              <a:gd name="T99" fmla="*/ 2568 h 2861"/>
              <a:gd name="T100" fmla="*/ 703 w 1752"/>
              <a:gd name="T101" fmla="*/ 2330 h 2861"/>
              <a:gd name="T102" fmla="*/ 566 w 1752"/>
              <a:gd name="T103" fmla="*/ 2146 h 2861"/>
              <a:gd name="T104" fmla="*/ 416 w 1752"/>
              <a:gd name="T105" fmla="*/ 1972 h 2861"/>
              <a:gd name="T106" fmla="*/ 348 w 1752"/>
              <a:gd name="T107" fmla="*/ 1806 h 2861"/>
              <a:gd name="T108" fmla="*/ 1534 w 1752"/>
              <a:gd name="T109" fmla="*/ 2092 h 2861"/>
              <a:gd name="T110" fmla="*/ 1670 w 1752"/>
              <a:gd name="T111" fmla="*/ 2427 h 2861"/>
              <a:gd name="T112" fmla="*/ 1716 w 1752"/>
              <a:gd name="T113" fmla="*/ 2485 h 2861"/>
              <a:gd name="T114" fmla="*/ 1614 w 1752"/>
              <a:gd name="T115" fmla="*/ 2498 h 2861"/>
              <a:gd name="T116" fmla="*/ 1546 w 1752"/>
              <a:gd name="T117" fmla="*/ 2359 h 2861"/>
              <a:gd name="T118" fmla="*/ 1328 w 1752"/>
              <a:gd name="T119" fmla="*/ 2123 h 2861"/>
              <a:gd name="T120" fmla="*/ 112 w 1752"/>
              <a:gd name="T121" fmla="*/ 679 h 2861"/>
              <a:gd name="T122" fmla="*/ 138 w 1752"/>
              <a:gd name="T123" fmla="*/ 1048 h 2861"/>
              <a:gd name="T124" fmla="*/ 60 w 1752"/>
              <a:gd name="T125" fmla="*/ 665 h 28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1752" h="2861">
                <a:moveTo>
                  <a:pt x="324" y="159"/>
                </a:moveTo>
                <a:lnTo>
                  <a:pt x="326" y="160"/>
                </a:lnTo>
                <a:lnTo>
                  <a:pt x="328" y="160"/>
                </a:lnTo>
                <a:lnTo>
                  <a:pt x="348" y="160"/>
                </a:lnTo>
                <a:lnTo>
                  <a:pt x="410" y="160"/>
                </a:lnTo>
                <a:lnTo>
                  <a:pt x="411" y="160"/>
                </a:lnTo>
                <a:lnTo>
                  <a:pt x="424" y="160"/>
                </a:lnTo>
                <a:lnTo>
                  <a:pt x="433" y="160"/>
                </a:lnTo>
                <a:lnTo>
                  <a:pt x="444" y="159"/>
                </a:lnTo>
                <a:lnTo>
                  <a:pt x="456" y="159"/>
                </a:lnTo>
                <a:lnTo>
                  <a:pt x="464" y="159"/>
                </a:lnTo>
                <a:lnTo>
                  <a:pt x="479" y="159"/>
                </a:lnTo>
                <a:lnTo>
                  <a:pt x="495" y="159"/>
                </a:lnTo>
                <a:lnTo>
                  <a:pt x="504" y="159"/>
                </a:lnTo>
                <a:lnTo>
                  <a:pt x="509" y="159"/>
                </a:lnTo>
                <a:lnTo>
                  <a:pt x="534" y="159"/>
                </a:lnTo>
                <a:lnTo>
                  <a:pt x="545" y="159"/>
                </a:lnTo>
                <a:lnTo>
                  <a:pt x="566" y="159"/>
                </a:lnTo>
                <a:lnTo>
                  <a:pt x="581" y="158"/>
                </a:lnTo>
                <a:lnTo>
                  <a:pt x="594" y="158"/>
                </a:lnTo>
                <a:lnTo>
                  <a:pt x="609" y="158"/>
                </a:lnTo>
                <a:lnTo>
                  <a:pt x="613" y="158"/>
                </a:lnTo>
                <a:lnTo>
                  <a:pt x="623" y="158"/>
                </a:lnTo>
                <a:lnTo>
                  <a:pt x="630" y="158"/>
                </a:lnTo>
                <a:lnTo>
                  <a:pt x="632" y="158"/>
                </a:lnTo>
                <a:lnTo>
                  <a:pt x="638" y="158"/>
                </a:lnTo>
                <a:lnTo>
                  <a:pt x="639" y="158"/>
                </a:lnTo>
                <a:lnTo>
                  <a:pt x="640" y="158"/>
                </a:lnTo>
                <a:lnTo>
                  <a:pt x="642" y="158"/>
                </a:lnTo>
                <a:lnTo>
                  <a:pt x="697" y="158"/>
                </a:lnTo>
                <a:lnTo>
                  <a:pt x="720" y="158"/>
                </a:lnTo>
                <a:lnTo>
                  <a:pt x="759" y="158"/>
                </a:lnTo>
                <a:lnTo>
                  <a:pt x="803" y="159"/>
                </a:lnTo>
                <a:lnTo>
                  <a:pt x="844" y="159"/>
                </a:lnTo>
                <a:lnTo>
                  <a:pt x="846" y="159"/>
                </a:lnTo>
                <a:lnTo>
                  <a:pt x="858" y="159"/>
                </a:lnTo>
                <a:lnTo>
                  <a:pt x="871" y="159"/>
                </a:lnTo>
                <a:lnTo>
                  <a:pt x="879" y="159"/>
                </a:lnTo>
                <a:lnTo>
                  <a:pt x="886" y="159"/>
                </a:lnTo>
                <a:lnTo>
                  <a:pt x="890" y="159"/>
                </a:lnTo>
                <a:lnTo>
                  <a:pt x="900" y="159"/>
                </a:lnTo>
                <a:lnTo>
                  <a:pt x="902" y="159"/>
                </a:lnTo>
                <a:lnTo>
                  <a:pt x="907" y="160"/>
                </a:lnTo>
                <a:lnTo>
                  <a:pt x="913" y="160"/>
                </a:lnTo>
                <a:lnTo>
                  <a:pt x="919" y="160"/>
                </a:lnTo>
                <a:lnTo>
                  <a:pt x="926" y="160"/>
                </a:lnTo>
                <a:lnTo>
                  <a:pt x="928" y="160"/>
                </a:lnTo>
                <a:lnTo>
                  <a:pt x="936" y="160"/>
                </a:lnTo>
                <a:lnTo>
                  <a:pt x="943" y="160"/>
                </a:lnTo>
                <a:lnTo>
                  <a:pt x="953" y="160"/>
                </a:lnTo>
                <a:lnTo>
                  <a:pt x="957" y="160"/>
                </a:lnTo>
                <a:lnTo>
                  <a:pt x="963" y="161"/>
                </a:lnTo>
                <a:lnTo>
                  <a:pt x="970" y="161"/>
                </a:lnTo>
                <a:lnTo>
                  <a:pt x="978" y="161"/>
                </a:lnTo>
                <a:lnTo>
                  <a:pt x="991" y="161"/>
                </a:lnTo>
                <a:lnTo>
                  <a:pt x="993" y="161"/>
                </a:lnTo>
                <a:lnTo>
                  <a:pt x="1008" y="161"/>
                </a:lnTo>
                <a:lnTo>
                  <a:pt x="1025" y="163"/>
                </a:lnTo>
                <a:lnTo>
                  <a:pt x="1043" y="163"/>
                </a:lnTo>
                <a:lnTo>
                  <a:pt x="1045" y="163"/>
                </a:lnTo>
                <a:lnTo>
                  <a:pt x="1047" y="163"/>
                </a:lnTo>
                <a:lnTo>
                  <a:pt x="1059" y="163"/>
                </a:lnTo>
                <a:lnTo>
                  <a:pt x="1072" y="163"/>
                </a:lnTo>
                <a:lnTo>
                  <a:pt x="1076" y="163"/>
                </a:lnTo>
                <a:lnTo>
                  <a:pt x="1090" y="164"/>
                </a:lnTo>
                <a:lnTo>
                  <a:pt x="1100" y="164"/>
                </a:lnTo>
                <a:lnTo>
                  <a:pt x="1105" y="164"/>
                </a:lnTo>
                <a:lnTo>
                  <a:pt x="1107" y="164"/>
                </a:lnTo>
                <a:lnTo>
                  <a:pt x="1122" y="164"/>
                </a:lnTo>
                <a:lnTo>
                  <a:pt x="1127" y="165"/>
                </a:lnTo>
                <a:lnTo>
                  <a:pt x="1131" y="165"/>
                </a:lnTo>
                <a:lnTo>
                  <a:pt x="1138" y="165"/>
                </a:lnTo>
                <a:lnTo>
                  <a:pt x="1139" y="165"/>
                </a:lnTo>
                <a:lnTo>
                  <a:pt x="1145" y="165"/>
                </a:lnTo>
                <a:lnTo>
                  <a:pt x="1148" y="165"/>
                </a:lnTo>
                <a:lnTo>
                  <a:pt x="1161" y="165"/>
                </a:lnTo>
                <a:lnTo>
                  <a:pt x="1188" y="166"/>
                </a:lnTo>
                <a:lnTo>
                  <a:pt x="1199" y="166"/>
                </a:lnTo>
                <a:lnTo>
                  <a:pt x="1203" y="166"/>
                </a:lnTo>
                <a:lnTo>
                  <a:pt x="1211" y="166"/>
                </a:lnTo>
                <a:lnTo>
                  <a:pt x="1216" y="167"/>
                </a:lnTo>
                <a:lnTo>
                  <a:pt x="1228" y="167"/>
                </a:lnTo>
                <a:lnTo>
                  <a:pt x="1232" y="167"/>
                </a:lnTo>
                <a:lnTo>
                  <a:pt x="1241" y="167"/>
                </a:lnTo>
                <a:lnTo>
                  <a:pt x="1245" y="167"/>
                </a:lnTo>
                <a:lnTo>
                  <a:pt x="1252" y="168"/>
                </a:lnTo>
                <a:lnTo>
                  <a:pt x="1262" y="168"/>
                </a:lnTo>
                <a:lnTo>
                  <a:pt x="1264" y="168"/>
                </a:lnTo>
                <a:lnTo>
                  <a:pt x="1280" y="168"/>
                </a:lnTo>
                <a:lnTo>
                  <a:pt x="1283" y="168"/>
                </a:lnTo>
                <a:lnTo>
                  <a:pt x="1292" y="168"/>
                </a:lnTo>
                <a:lnTo>
                  <a:pt x="1294" y="169"/>
                </a:lnTo>
                <a:lnTo>
                  <a:pt x="1297" y="169"/>
                </a:lnTo>
                <a:lnTo>
                  <a:pt x="1307" y="169"/>
                </a:lnTo>
                <a:lnTo>
                  <a:pt x="1317" y="169"/>
                </a:lnTo>
                <a:lnTo>
                  <a:pt x="1333" y="169"/>
                </a:lnTo>
                <a:lnTo>
                  <a:pt x="1345" y="171"/>
                </a:lnTo>
                <a:lnTo>
                  <a:pt x="1366" y="171"/>
                </a:lnTo>
                <a:lnTo>
                  <a:pt x="1384" y="172"/>
                </a:lnTo>
                <a:lnTo>
                  <a:pt x="1396" y="172"/>
                </a:lnTo>
                <a:lnTo>
                  <a:pt x="1397" y="172"/>
                </a:lnTo>
                <a:lnTo>
                  <a:pt x="1397" y="184"/>
                </a:lnTo>
                <a:lnTo>
                  <a:pt x="1400" y="181"/>
                </a:lnTo>
                <a:lnTo>
                  <a:pt x="1415" y="173"/>
                </a:lnTo>
                <a:lnTo>
                  <a:pt x="1423" y="168"/>
                </a:lnTo>
                <a:lnTo>
                  <a:pt x="1440" y="159"/>
                </a:lnTo>
                <a:lnTo>
                  <a:pt x="1443" y="158"/>
                </a:lnTo>
                <a:lnTo>
                  <a:pt x="1456" y="151"/>
                </a:lnTo>
                <a:lnTo>
                  <a:pt x="1472" y="142"/>
                </a:lnTo>
                <a:lnTo>
                  <a:pt x="1482" y="136"/>
                </a:lnTo>
                <a:lnTo>
                  <a:pt x="1487" y="134"/>
                </a:lnTo>
                <a:lnTo>
                  <a:pt x="1498" y="129"/>
                </a:lnTo>
                <a:lnTo>
                  <a:pt x="1516" y="118"/>
                </a:lnTo>
                <a:lnTo>
                  <a:pt x="1521" y="116"/>
                </a:lnTo>
                <a:lnTo>
                  <a:pt x="1528" y="112"/>
                </a:lnTo>
                <a:lnTo>
                  <a:pt x="1544" y="104"/>
                </a:lnTo>
                <a:lnTo>
                  <a:pt x="1544" y="106"/>
                </a:lnTo>
                <a:lnTo>
                  <a:pt x="1544" y="110"/>
                </a:lnTo>
                <a:lnTo>
                  <a:pt x="1544" y="114"/>
                </a:lnTo>
                <a:lnTo>
                  <a:pt x="1544" y="118"/>
                </a:lnTo>
                <a:lnTo>
                  <a:pt x="1544" y="119"/>
                </a:lnTo>
                <a:lnTo>
                  <a:pt x="1544" y="122"/>
                </a:lnTo>
                <a:lnTo>
                  <a:pt x="1544" y="125"/>
                </a:lnTo>
                <a:lnTo>
                  <a:pt x="1544" y="127"/>
                </a:lnTo>
                <a:lnTo>
                  <a:pt x="1544" y="129"/>
                </a:lnTo>
                <a:lnTo>
                  <a:pt x="1544" y="130"/>
                </a:lnTo>
                <a:lnTo>
                  <a:pt x="1544" y="131"/>
                </a:lnTo>
                <a:lnTo>
                  <a:pt x="1544" y="132"/>
                </a:lnTo>
                <a:lnTo>
                  <a:pt x="1544" y="135"/>
                </a:lnTo>
                <a:lnTo>
                  <a:pt x="1544" y="136"/>
                </a:lnTo>
                <a:lnTo>
                  <a:pt x="1546" y="138"/>
                </a:lnTo>
                <a:lnTo>
                  <a:pt x="1546" y="144"/>
                </a:lnTo>
                <a:lnTo>
                  <a:pt x="1546" y="147"/>
                </a:lnTo>
                <a:lnTo>
                  <a:pt x="1546" y="148"/>
                </a:lnTo>
                <a:lnTo>
                  <a:pt x="1546" y="151"/>
                </a:lnTo>
                <a:lnTo>
                  <a:pt x="1546" y="152"/>
                </a:lnTo>
                <a:lnTo>
                  <a:pt x="1548" y="152"/>
                </a:lnTo>
                <a:lnTo>
                  <a:pt x="1558" y="152"/>
                </a:lnTo>
                <a:lnTo>
                  <a:pt x="1561" y="152"/>
                </a:lnTo>
                <a:lnTo>
                  <a:pt x="1561" y="155"/>
                </a:lnTo>
                <a:lnTo>
                  <a:pt x="1561" y="161"/>
                </a:lnTo>
                <a:lnTo>
                  <a:pt x="1561" y="168"/>
                </a:lnTo>
                <a:lnTo>
                  <a:pt x="1561" y="179"/>
                </a:lnTo>
                <a:lnTo>
                  <a:pt x="1561" y="180"/>
                </a:lnTo>
                <a:lnTo>
                  <a:pt x="1561" y="184"/>
                </a:lnTo>
                <a:lnTo>
                  <a:pt x="1561" y="192"/>
                </a:lnTo>
                <a:lnTo>
                  <a:pt x="1561" y="204"/>
                </a:lnTo>
                <a:lnTo>
                  <a:pt x="1570" y="204"/>
                </a:lnTo>
                <a:lnTo>
                  <a:pt x="1572" y="204"/>
                </a:lnTo>
                <a:lnTo>
                  <a:pt x="1580" y="204"/>
                </a:lnTo>
                <a:lnTo>
                  <a:pt x="1582" y="204"/>
                </a:lnTo>
                <a:lnTo>
                  <a:pt x="1584" y="204"/>
                </a:lnTo>
                <a:lnTo>
                  <a:pt x="1590" y="204"/>
                </a:lnTo>
                <a:lnTo>
                  <a:pt x="1594" y="204"/>
                </a:lnTo>
                <a:lnTo>
                  <a:pt x="1600" y="204"/>
                </a:lnTo>
                <a:lnTo>
                  <a:pt x="1605" y="204"/>
                </a:lnTo>
                <a:lnTo>
                  <a:pt x="1606" y="204"/>
                </a:lnTo>
                <a:lnTo>
                  <a:pt x="1610" y="204"/>
                </a:lnTo>
                <a:lnTo>
                  <a:pt x="1614" y="204"/>
                </a:lnTo>
                <a:lnTo>
                  <a:pt x="1615" y="204"/>
                </a:lnTo>
                <a:lnTo>
                  <a:pt x="1619" y="204"/>
                </a:lnTo>
                <a:lnTo>
                  <a:pt x="1619" y="210"/>
                </a:lnTo>
                <a:lnTo>
                  <a:pt x="1619" y="215"/>
                </a:lnTo>
                <a:lnTo>
                  <a:pt x="1619" y="216"/>
                </a:lnTo>
                <a:lnTo>
                  <a:pt x="1619" y="232"/>
                </a:lnTo>
                <a:lnTo>
                  <a:pt x="1619" y="239"/>
                </a:lnTo>
                <a:lnTo>
                  <a:pt x="1603" y="240"/>
                </a:lnTo>
                <a:lnTo>
                  <a:pt x="1564" y="240"/>
                </a:lnTo>
                <a:lnTo>
                  <a:pt x="1552" y="240"/>
                </a:lnTo>
                <a:lnTo>
                  <a:pt x="1546" y="239"/>
                </a:lnTo>
                <a:lnTo>
                  <a:pt x="1544" y="240"/>
                </a:lnTo>
                <a:lnTo>
                  <a:pt x="1544" y="289"/>
                </a:lnTo>
                <a:lnTo>
                  <a:pt x="1532" y="289"/>
                </a:lnTo>
                <a:lnTo>
                  <a:pt x="1521" y="289"/>
                </a:lnTo>
                <a:lnTo>
                  <a:pt x="1515" y="301"/>
                </a:lnTo>
                <a:lnTo>
                  <a:pt x="1515" y="316"/>
                </a:lnTo>
                <a:lnTo>
                  <a:pt x="1515" y="330"/>
                </a:lnTo>
                <a:lnTo>
                  <a:pt x="1516" y="335"/>
                </a:lnTo>
                <a:lnTo>
                  <a:pt x="1516" y="339"/>
                </a:lnTo>
                <a:lnTo>
                  <a:pt x="1516" y="340"/>
                </a:lnTo>
                <a:lnTo>
                  <a:pt x="1516" y="342"/>
                </a:lnTo>
                <a:lnTo>
                  <a:pt x="1515" y="342"/>
                </a:lnTo>
                <a:lnTo>
                  <a:pt x="1515" y="343"/>
                </a:lnTo>
                <a:lnTo>
                  <a:pt x="1514" y="343"/>
                </a:lnTo>
                <a:lnTo>
                  <a:pt x="1514" y="344"/>
                </a:lnTo>
                <a:lnTo>
                  <a:pt x="1513" y="344"/>
                </a:lnTo>
                <a:lnTo>
                  <a:pt x="1513" y="345"/>
                </a:lnTo>
                <a:lnTo>
                  <a:pt x="1511" y="345"/>
                </a:lnTo>
                <a:lnTo>
                  <a:pt x="1510" y="347"/>
                </a:lnTo>
                <a:lnTo>
                  <a:pt x="1509" y="347"/>
                </a:lnTo>
                <a:lnTo>
                  <a:pt x="1510" y="347"/>
                </a:lnTo>
                <a:lnTo>
                  <a:pt x="1511" y="347"/>
                </a:lnTo>
                <a:lnTo>
                  <a:pt x="1513" y="347"/>
                </a:lnTo>
                <a:lnTo>
                  <a:pt x="1516" y="347"/>
                </a:lnTo>
                <a:lnTo>
                  <a:pt x="1518" y="347"/>
                </a:lnTo>
                <a:lnTo>
                  <a:pt x="1522" y="347"/>
                </a:lnTo>
                <a:lnTo>
                  <a:pt x="1525" y="348"/>
                </a:lnTo>
                <a:lnTo>
                  <a:pt x="1532" y="348"/>
                </a:lnTo>
                <a:lnTo>
                  <a:pt x="1534" y="348"/>
                </a:lnTo>
                <a:lnTo>
                  <a:pt x="1536" y="348"/>
                </a:lnTo>
                <a:lnTo>
                  <a:pt x="1540" y="348"/>
                </a:lnTo>
                <a:lnTo>
                  <a:pt x="1542" y="348"/>
                </a:lnTo>
                <a:lnTo>
                  <a:pt x="1603" y="348"/>
                </a:lnTo>
                <a:lnTo>
                  <a:pt x="1605" y="348"/>
                </a:lnTo>
                <a:lnTo>
                  <a:pt x="1617" y="348"/>
                </a:lnTo>
                <a:lnTo>
                  <a:pt x="1618" y="348"/>
                </a:lnTo>
                <a:lnTo>
                  <a:pt x="1619" y="348"/>
                </a:lnTo>
                <a:lnTo>
                  <a:pt x="1620" y="348"/>
                </a:lnTo>
                <a:lnTo>
                  <a:pt x="1625" y="348"/>
                </a:lnTo>
                <a:lnTo>
                  <a:pt x="1627" y="348"/>
                </a:lnTo>
                <a:lnTo>
                  <a:pt x="1628" y="348"/>
                </a:lnTo>
                <a:lnTo>
                  <a:pt x="1629" y="348"/>
                </a:lnTo>
                <a:lnTo>
                  <a:pt x="1636" y="348"/>
                </a:lnTo>
                <a:lnTo>
                  <a:pt x="1637" y="348"/>
                </a:lnTo>
                <a:lnTo>
                  <a:pt x="1639" y="348"/>
                </a:lnTo>
                <a:lnTo>
                  <a:pt x="1642" y="348"/>
                </a:lnTo>
                <a:lnTo>
                  <a:pt x="1643" y="348"/>
                </a:lnTo>
                <a:lnTo>
                  <a:pt x="1644" y="348"/>
                </a:lnTo>
                <a:lnTo>
                  <a:pt x="1649" y="349"/>
                </a:lnTo>
                <a:lnTo>
                  <a:pt x="1650" y="349"/>
                </a:lnTo>
                <a:lnTo>
                  <a:pt x="1654" y="349"/>
                </a:lnTo>
                <a:lnTo>
                  <a:pt x="1659" y="349"/>
                </a:lnTo>
                <a:lnTo>
                  <a:pt x="1660" y="349"/>
                </a:lnTo>
                <a:lnTo>
                  <a:pt x="1664" y="349"/>
                </a:lnTo>
                <a:lnTo>
                  <a:pt x="1693" y="349"/>
                </a:lnTo>
                <a:lnTo>
                  <a:pt x="1693" y="355"/>
                </a:lnTo>
                <a:lnTo>
                  <a:pt x="1693" y="357"/>
                </a:lnTo>
                <a:lnTo>
                  <a:pt x="1693" y="359"/>
                </a:lnTo>
                <a:lnTo>
                  <a:pt x="1693" y="361"/>
                </a:lnTo>
                <a:lnTo>
                  <a:pt x="1693" y="368"/>
                </a:lnTo>
                <a:lnTo>
                  <a:pt x="1693" y="370"/>
                </a:lnTo>
                <a:lnTo>
                  <a:pt x="1693" y="372"/>
                </a:lnTo>
                <a:lnTo>
                  <a:pt x="1693" y="374"/>
                </a:lnTo>
                <a:lnTo>
                  <a:pt x="1693" y="377"/>
                </a:lnTo>
                <a:lnTo>
                  <a:pt x="1693" y="380"/>
                </a:lnTo>
                <a:lnTo>
                  <a:pt x="1693" y="381"/>
                </a:lnTo>
                <a:lnTo>
                  <a:pt x="1693" y="384"/>
                </a:lnTo>
                <a:lnTo>
                  <a:pt x="1693" y="385"/>
                </a:lnTo>
                <a:lnTo>
                  <a:pt x="1693" y="386"/>
                </a:lnTo>
                <a:lnTo>
                  <a:pt x="1693" y="391"/>
                </a:lnTo>
                <a:lnTo>
                  <a:pt x="1693" y="392"/>
                </a:lnTo>
                <a:lnTo>
                  <a:pt x="1693" y="395"/>
                </a:lnTo>
                <a:lnTo>
                  <a:pt x="1693" y="398"/>
                </a:lnTo>
                <a:lnTo>
                  <a:pt x="1693" y="401"/>
                </a:lnTo>
                <a:lnTo>
                  <a:pt x="1693" y="403"/>
                </a:lnTo>
                <a:lnTo>
                  <a:pt x="1693" y="405"/>
                </a:lnTo>
                <a:lnTo>
                  <a:pt x="1693" y="408"/>
                </a:lnTo>
                <a:lnTo>
                  <a:pt x="1693" y="423"/>
                </a:lnTo>
                <a:lnTo>
                  <a:pt x="1693" y="425"/>
                </a:lnTo>
                <a:lnTo>
                  <a:pt x="1693" y="430"/>
                </a:lnTo>
                <a:lnTo>
                  <a:pt x="1693" y="431"/>
                </a:lnTo>
                <a:lnTo>
                  <a:pt x="1693" y="434"/>
                </a:lnTo>
                <a:lnTo>
                  <a:pt x="1693" y="436"/>
                </a:lnTo>
                <a:lnTo>
                  <a:pt x="1693" y="439"/>
                </a:lnTo>
                <a:lnTo>
                  <a:pt x="1693" y="442"/>
                </a:lnTo>
                <a:lnTo>
                  <a:pt x="1693" y="443"/>
                </a:lnTo>
                <a:lnTo>
                  <a:pt x="1693" y="448"/>
                </a:lnTo>
                <a:lnTo>
                  <a:pt x="1693" y="451"/>
                </a:lnTo>
                <a:lnTo>
                  <a:pt x="1693" y="452"/>
                </a:lnTo>
                <a:lnTo>
                  <a:pt x="1693" y="457"/>
                </a:lnTo>
                <a:lnTo>
                  <a:pt x="1693" y="460"/>
                </a:lnTo>
                <a:lnTo>
                  <a:pt x="1693" y="462"/>
                </a:lnTo>
                <a:lnTo>
                  <a:pt x="1693" y="465"/>
                </a:lnTo>
                <a:lnTo>
                  <a:pt x="1693" y="466"/>
                </a:lnTo>
                <a:lnTo>
                  <a:pt x="1693" y="467"/>
                </a:lnTo>
                <a:lnTo>
                  <a:pt x="1693" y="520"/>
                </a:lnTo>
                <a:lnTo>
                  <a:pt x="1693" y="577"/>
                </a:lnTo>
                <a:lnTo>
                  <a:pt x="1693" y="579"/>
                </a:lnTo>
                <a:lnTo>
                  <a:pt x="1693" y="587"/>
                </a:lnTo>
                <a:lnTo>
                  <a:pt x="1693" y="594"/>
                </a:lnTo>
                <a:lnTo>
                  <a:pt x="1693" y="600"/>
                </a:lnTo>
                <a:lnTo>
                  <a:pt x="1693" y="601"/>
                </a:lnTo>
                <a:lnTo>
                  <a:pt x="1693" y="609"/>
                </a:lnTo>
                <a:lnTo>
                  <a:pt x="1693" y="610"/>
                </a:lnTo>
                <a:lnTo>
                  <a:pt x="1693" y="619"/>
                </a:lnTo>
                <a:lnTo>
                  <a:pt x="1693" y="625"/>
                </a:lnTo>
                <a:lnTo>
                  <a:pt x="1693" y="626"/>
                </a:lnTo>
                <a:lnTo>
                  <a:pt x="1693" y="632"/>
                </a:lnTo>
                <a:lnTo>
                  <a:pt x="1693" y="640"/>
                </a:lnTo>
                <a:lnTo>
                  <a:pt x="1693" y="642"/>
                </a:lnTo>
                <a:lnTo>
                  <a:pt x="1693" y="646"/>
                </a:lnTo>
                <a:lnTo>
                  <a:pt x="1693" y="653"/>
                </a:lnTo>
                <a:lnTo>
                  <a:pt x="1694" y="662"/>
                </a:lnTo>
                <a:lnTo>
                  <a:pt x="1694" y="665"/>
                </a:lnTo>
                <a:lnTo>
                  <a:pt x="1694" y="666"/>
                </a:lnTo>
                <a:lnTo>
                  <a:pt x="1694" y="668"/>
                </a:lnTo>
                <a:lnTo>
                  <a:pt x="1694" y="669"/>
                </a:lnTo>
                <a:lnTo>
                  <a:pt x="1693" y="679"/>
                </a:lnTo>
                <a:lnTo>
                  <a:pt x="1694" y="683"/>
                </a:lnTo>
                <a:lnTo>
                  <a:pt x="1694" y="688"/>
                </a:lnTo>
                <a:lnTo>
                  <a:pt x="1694" y="690"/>
                </a:lnTo>
                <a:lnTo>
                  <a:pt x="1694" y="702"/>
                </a:lnTo>
                <a:lnTo>
                  <a:pt x="1694" y="709"/>
                </a:lnTo>
                <a:lnTo>
                  <a:pt x="1694" y="711"/>
                </a:lnTo>
                <a:lnTo>
                  <a:pt x="1694" y="737"/>
                </a:lnTo>
                <a:lnTo>
                  <a:pt x="1694" y="745"/>
                </a:lnTo>
                <a:lnTo>
                  <a:pt x="1694" y="746"/>
                </a:lnTo>
                <a:lnTo>
                  <a:pt x="1694" y="759"/>
                </a:lnTo>
                <a:lnTo>
                  <a:pt x="1694" y="765"/>
                </a:lnTo>
                <a:lnTo>
                  <a:pt x="1694" y="771"/>
                </a:lnTo>
                <a:lnTo>
                  <a:pt x="1694" y="790"/>
                </a:lnTo>
                <a:lnTo>
                  <a:pt x="1694" y="792"/>
                </a:lnTo>
                <a:lnTo>
                  <a:pt x="1694" y="801"/>
                </a:lnTo>
                <a:lnTo>
                  <a:pt x="1694" y="803"/>
                </a:lnTo>
                <a:lnTo>
                  <a:pt x="1694" y="804"/>
                </a:lnTo>
                <a:lnTo>
                  <a:pt x="1694" y="807"/>
                </a:lnTo>
                <a:lnTo>
                  <a:pt x="1694" y="809"/>
                </a:lnTo>
                <a:lnTo>
                  <a:pt x="1694" y="810"/>
                </a:lnTo>
                <a:lnTo>
                  <a:pt x="1694" y="812"/>
                </a:lnTo>
                <a:lnTo>
                  <a:pt x="1693" y="813"/>
                </a:lnTo>
                <a:lnTo>
                  <a:pt x="1693" y="815"/>
                </a:lnTo>
                <a:lnTo>
                  <a:pt x="1693" y="817"/>
                </a:lnTo>
                <a:lnTo>
                  <a:pt x="1693" y="818"/>
                </a:lnTo>
                <a:lnTo>
                  <a:pt x="1693" y="820"/>
                </a:lnTo>
                <a:lnTo>
                  <a:pt x="1693" y="822"/>
                </a:lnTo>
                <a:lnTo>
                  <a:pt x="1693" y="824"/>
                </a:lnTo>
                <a:lnTo>
                  <a:pt x="1693" y="825"/>
                </a:lnTo>
                <a:lnTo>
                  <a:pt x="1693" y="826"/>
                </a:lnTo>
                <a:lnTo>
                  <a:pt x="1693" y="828"/>
                </a:lnTo>
                <a:lnTo>
                  <a:pt x="1693" y="830"/>
                </a:lnTo>
                <a:lnTo>
                  <a:pt x="1693" y="832"/>
                </a:lnTo>
                <a:lnTo>
                  <a:pt x="1693" y="834"/>
                </a:lnTo>
                <a:lnTo>
                  <a:pt x="1693" y="836"/>
                </a:lnTo>
                <a:lnTo>
                  <a:pt x="1693" y="838"/>
                </a:lnTo>
                <a:lnTo>
                  <a:pt x="1693" y="840"/>
                </a:lnTo>
                <a:lnTo>
                  <a:pt x="1693" y="842"/>
                </a:lnTo>
                <a:lnTo>
                  <a:pt x="1693" y="844"/>
                </a:lnTo>
                <a:lnTo>
                  <a:pt x="1693" y="845"/>
                </a:lnTo>
                <a:lnTo>
                  <a:pt x="1693" y="846"/>
                </a:lnTo>
                <a:lnTo>
                  <a:pt x="1693" y="847"/>
                </a:lnTo>
                <a:lnTo>
                  <a:pt x="1693" y="849"/>
                </a:lnTo>
                <a:lnTo>
                  <a:pt x="1693" y="850"/>
                </a:lnTo>
                <a:lnTo>
                  <a:pt x="1693" y="852"/>
                </a:lnTo>
                <a:lnTo>
                  <a:pt x="1693" y="853"/>
                </a:lnTo>
                <a:lnTo>
                  <a:pt x="1693" y="855"/>
                </a:lnTo>
                <a:lnTo>
                  <a:pt x="1693" y="858"/>
                </a:lnTo>
                <a:lnTo>
                  <a:pt x="1693" y="860"/>
                </a:lnTo>
                <a:lnTo>
                  <a:pt x="1693" y="861"/>
                </a:lnTo>
                <a:lnTo>
                  <a:pt x="1693" y="862"/>
                </a:lnTo>
                <a:lnTo>
                  <a:pt x="1693" y="863"/>
                </a:lnTo>
                <a:lnTo>
                  <a:pt x="1693" y="864"/>
                </a:lnTo>
                <a:lnTo>
                  <a:pt x="1693" y="866"/>
                </a:lnTo>
                <a:lnTo>
                  <a:pt x="1693" y="867"/>
                </a:lnTo>
                <a:lnTo>
                  <a:pt x="1693" y="869"/>
                </a:lnTo>
                <a:lnTo>
                  <a:pt x="1693" y="871"/>
                </a:lnTo>
                <a:lnTo>
                  <a:pt x="1693" y="874"/>
                </a:lnTo>
                <a:lnTo>
                  <a:pt x="1693" y="875"/>
                </a:lnTo>
                <a:lnTo>
                  <a:pt x="1693" y="877"/>
                </a:lnTo>
                <a:lnTo>
                  <a:pt x="1693" y="879"/>
                </a:lnTo>
                <a:lnTo>
                  <a:pt x="1693" y="880"/>
                </a:lnTo>
                <a:lnTo>
                  <a:pt x="1693" y="883"/>
                </a:lnTo>
                <a:lnTo>
                  <a:pt x="1693" y="888"/>
                </a:lnTo>
                <a:lnTo>
                  <a:pt x="1693" y="889"/>
                </a:lnTo>
                <a:lnTo>
                  <a:pt x="1692" y="891"/>
                </a:lnTo>
                <a:lnTo>
                  <a:pt x="1692" y="911"/>
                </a:lnTo>
                <a:lnTo>
                  <a:pt x="1692" y="968"/>
                </a:lnTo>
                <a:lnTo>
                  <a:pt x="1692" y="969"/>
                </a:lnTo>
                <a:lnTo>
                  <a:pt x="1692" y="970"/>
                </a:lnTo>
                <a:lnTo>
                  <a:pt x="1692" y="978"/>
                </a:lnTo>
                <a:lnTo>
                  <a:pt x="1692" y="980"/>
                </a:lnTo>
                <a:lnTo>
                  <a:pt x="1692" y="987"/>
                </a:lnTo>
                <a:lnTo>
                  <a:pt x="1692" y="988"/>
                </a:lnTo>
                <a:lnTo>
                  <a:pt x="1692" y="989"/>
                </a:lnTo>
                <a:lnTo>
                  <a:pt x="1692" y="991"/>
                </a:lnTo>
                <a:lnTo>
                  <a:pt x="1692" y="992"/>
                </a:lnTo>
                <a:lnTo>
                  <a:pt x="1692" y="993"/>
                </a:lnTo>
                <a:lnTo>
                  <a:pt x="1692" y="994"/>
                </a:lnTo>
                <a:lnTo>
                  <a:pt x="1692" y="995"/>
                </a:lnTo>
                <a:lnTo>
                  <a:pt x="1692" y="996"/>
                </a:lnTo>
                <a:lnTo>
                  <a:pt x="1692" y="997"/>
                </a:lnTo>
                <a:lnTo>
                  <a:pt x="1692" y="999"/>
                </a:lnTo>
                <a:lnTo>
                  <a:pt x="1692" y="1000"/>
                </a:lnTo>
                <a:lnTo>
                  <a:pt x="1692" y="1001"/>
                </a:lnTo>
                <a:lnTo>
                  <a:pt x="1692" y="1002"/>
                </a:lnTo>
                <a:lnTo>
                  <a:pt x="1692" y="1003"/>
                </a:lnTo>
                <a:lnTo>
                  <a:pt x="1692" y="1004"/>
                </a:lnTo>
                <a:lnTo>
                  <a:pt x="1692" y="1005"/>
                </a:lnTo>
                <a:lnTo>
                  <a:pt x="1692" y="1008"/>
                </a:lnTo>
                <a:lnTo>
                  <a:pt x="1692" y="1009"/>
                </a:lnTo>
                <a:lnTo>
                  <a:pt x="1692" y="1010"/>
                </a:lnTo>
                <a:lnTo>
                  <a:pt x="1692" y="1011"/>
                </a:lnTo>
                <a:lnTo>
                  <a:pt x="1692" y="1012"/>
                </a:lnTo>
                <a:lnTo>
                  <a:pt x="1692" y="1014"/>
                </a:lnTo>
                <a:lnTo>
                  <a:pt x="1692" y="1016"/>
                </a:lnTo>
                <a:lnTo>
                  <a:pt x="1692" y="1018"/>
                </a:lnTo>
                <a:lnTo>
                  <a:pt x="1692" y="1019"/>
                </a:lnTo>
                <a:lnTo>
                  <a:pt x="1692" y="1021"/>
                </a:lnTo>
                <a:lnTo>
                  <a:pt x="1692" y="1022"/>
                </a:lnTo>
                <a:lnTo>
                  <a:pt x="1692" y="1024"/>
                </a:lnTo>
                <a:lnTo>
                  <a:pt x="1692" y="1025"/>
                </a:lnTo>
                <a:lnTo>
                  <a:pt x="1692" y="1026"/>
                </a:lnTo>
                <a:lnTo>
                  <a:pt x="1692" y="1027"/>
                </a:lnTo>
                <a:lnTo>
                  <a:pt x="1692" y="1029"/>
                </a:lnTo>
                <a:lnTo>
                  <a:pt x="1692" y="1030"/>
                </a:lnTo>
                <a:lnTo>
                  <a:pt x="1692" y="1031"/>
                </a:lnTo>
                <a:lnTo>
                  <a:pt x="1692" y="1033"/>
                </a:lnTo>
                <a:lnTo>
                  <a:pt x="1692" y="1034"/>
                </a:lnTo>
                <a:lnTo>
                  <a:pt x="1692" y="1035"/>
                </a:lnTo>
                <a:lnTo>
                  <a:pt x="1692" y="1036"/>
                </a:lnTo>
                <a:lnTo>
                  <a:pt x="1692" y="1037"/>
                </a:lnTo>
                <a:lnTo>
                  <a:pt x="1692" y="1039"/>
                </a:lnTo>
                <a:lnTo>
                  <a:pt x="1691" y="1041"/>
                </a:lnTo>
                <a:lnTo>
                  <a:pt x="1691" y="1043"/>
                </a:lnTo>
                <a:lnTo>
                  <a:pt x="1691" y="1044"/>
                </a:lnTo>
                <a:lnTo>
                  <a:pt x="1691" y="1045"/>
                </a:lnTo>
                <a:lnTo>
                  <a:pt x="1691" y="1046"/>
                </a:lnTo>
                <a:lnTo>
                  <a:pt x="1691" y="1047"/>
                </a:lnTo>
                <a:lnTo>
                  <a:pt x="1691" y="1048"/>
                </a:lnTo>
                <a:lnTo>
                  <a:pt x="1691" y="1050"/>
                </a:lnTo>
                <a:lnTo>
                  <a:pt x="1691" y="1051"/>
                </a:lnTo>
                <a:lnTo>
                  <a:pt x="1691" y="1052"/>
                </a:lnTo>
                <a:lnTo>
                  <a:pt x="1691" y="1053"/>
                </a:lnTo>
                <a:lnTo>
                  <a:pt x="1691" y="1054"/>
                </a:lnTo>
                <a:lnTo>
                  <a:pt x="1691" y="1056"/>
                </a:lnTo>
                <a:lnTo>
                  <a:pt x="1691" y="1058"/>
                </a:lnTo>
                <a:lnTo>
                  <a:pt x="1691" y="1060"/>
                </a:lnTo>
                <a:lnTo>
                  <a:pt x="1691" y="1061"/>
                </a:lnTo>
                <a:lnTo>
                  <a:pt x="1691" y="1063"/>
                </a:lnTo>
                <a:lnTo>
                  <a:pt x="1691" y="1064"/>
                </a:lnTo>
                <a:lnTo>
                  <a:pt x="1691" y="1066"/>
                </a:lnTo>
                <a:lnTo>
                  <a:pt x="1691" y="1068"/>
                </a:lnTo>
                <a:lnTo>
                  <a:pt x="1691" y="1069"/>
                </a:lnTo>
                <a:lnTo>
                  <a:pt x="1691" y="1071"/>
                </a:lnTo>
                <a:lnTo>
                  <a:pt x="1691" y="1072"/>
                </a:lnTo>
                <a:lnTo>
                  <a:pt x="1691" y="1075"/>
                </a:lnTo>
                <a:lnTo>
                  <a:pt x="1691" y="1076"/>
                </a:lnTo>
                <a:lnTo>
                  <a:pt x="1691" y="1077"/>
                </a:lnTo>
                <a:lnTo>
                  <a:pt x="1691" y="1078"/>
                </a:lnTo>
                <a:lnTo>
                  <a:pt x="1691" y="1079"/>
                </a:lnTo>
                <a:lnTo>
                  <a:pt x="1691" y="1088"/>
                </a:lnTo>
                <a:lnTo>
                  <a:pt x="1691" y="1096"/>
                </a:lnTo>
                <a:lnTo>
                  <a:pt x="1691" y="1110"/>
                </a:lnTo>
                <a:lnTo>
                  <a:pt x="1690" y="1114"/>
                </a:lnTo>
                <a:lnTo>
                  <a:pt x="1690" y="1121"/>
                </a:lnTo>
                <a:lnTo>
                  <a:pt x="1690" y="1127"/>
                </a:lnTo>
                <a:lnTo>
                  <a:pt x="1690" y="1129"/>
                </a:lnTo>
                <a:lnTo>
                  <a:pt x="1690" y="1154"/>
                </a:lnTo>
                <a:lnTo>
                  <a:pt x="1690" y="1155"/>
                </a:lnTo>
                <a:lnTo>
                  <a:pt x="1690" y="1158"/>
                </a:lnTo>
                <a:lnTo>
                  <a:pt x="1690" y="1161"/>
                </a:lnTo>
                <a:lnTo>
                  <a:pt x="1690" y="1163"/>
                </a:lnTo>
                <a:lnTo>
                  <a:pt x="1690" y="1164"/>
                </a:lnTo>
                <a:lnTo>
                  <a:pt x="1690" y="1165"/>
                </a:lnTo>
                <a:lnTo>
                  <a:pt x="1690" y="1167"/>
                </a:lnTo>
                <a:lnTo>
                  <a:pt x="1690" y="1168"/>
                </a:lnTo>
                <a:lnTo>
                  <a:pt x="1690" y="1169"/>
                </a:lnTo>
                <a:lnTo>
                  <a:pt x="1690" y="1170"/>
                </a:lnTo>
                <a:lnTo>
                  <a:pt x="1690" y="1171"/>
                </a:lnTo>
                <a:lnTo>
                  <a:pt x="1690" y="1172"/>
                </a:lnTo>
                <a:lnTo>
                  <a:pt x="1690" y="1173"/>
                </a:lnTo>
                <a:lnTo>
                  <a:pt x="1690" y="1176"/>
                </a:lnTo>
                <a:lnTo>
                  <a:pt x="1690" y="1177"/>
                </a:lnTo>
                <a:lnTo>
                  <a:pt x="1690" y="1178"/>
                </a:lnTo>
                <a:lnTo>
                  <a:pt x="1690" y="1180"/>
                </a:lnTo>
                <a:lnTo>
                  <a:pt x="1690" y="1181"/>
                </a:lnTo>
                <a:lnTo>
                  <a:pt x="1690" y="1184"/>
                </a:lnTo>
                <a:lnTo>
                  <a:pt x="1690" y="1185"/>
                </a:lnTo>
                <a:lnTo>
                  <a:pt x="1690" y="1186"/>
                </a:lnTo>
                <a:lnTo>
                  <a:pt x="1690" y="1187"/>
                </a:lnTo>
                <a:lnTo>
                  <a:pt x="1690" y="1188"/>
                </a:lnTo>
                <a:lnTo>
                  <a:pt x="1690" y="1189"/>
                </a:lnTo>
                <a:lnTo>
                  <a:pt x="1690" y="1190"/>
                </a:lnTo>
                <a:lnTo>
                  <a:pt x="1690" y="1192"/>
                </a:lnTo>
                <a:lnTo>
                  <a:pt x="1690" y="1194"/>
                </a:lnTo>
                <a:lnTo>
                  <a:pt x="1690" y="1195"/>
                </a:lnTo>
                <a:lnTo>
                  <a:pt x="1690" y="1197"/>
                </a:lnTo>
                <a:lnTo>
                  <a:pt x="1690" y="1198"/>
                </a:lnTo>
                <a:lnTo>
                  <a:pt x="1690" y="1200"/>
                </a:lnTo>
                <a:lnTo>
                  <a:pt x="1690" y="1201"/>
                </a:lnTo>
                <a:lnTo>
                  <a:pt x="1690" y="1202"/>
                </a:lnTo>
                <a:lnTo>
                  <a:pt x="1690" y="1203"/>
                </a:lnTo>
                <a:lnTo>
                  <a:pt x="1690" y="1204"/>
                </a:lnTo>
                <a:lnTo>
                  <a:pt x="1690" y="1205"/>
                </a:lnTo>
                <a:lnTo>
                  <a:pt x="1690" y="1207"/>
                </a:lnTo>
                <a:lnTo>
                  <a:pt x="1690" y="1209"/>
                </a:lnTo>
                <a:lnTo>
                  <a:pt x="1690" y="1214"/>
                </a:lnTo>
                <a:lnTo>
                  <a:pt x="1690" y="1217"/>
                </a:lnTo>
                <a:lnTo>
                  <a:pt x="1690" y="1218"/>
                </a:lnTo>
                <a:lnTo>
                  <a:pt x="1690" y="1220"/>
                </a:lnTo>
                <a:lnTo>
                  <a:pt x="1690" y="1227"/>
                </a:lnTo>
                <a:lnTo>
                  <a:pt x="1690" y="1240"/>
                </a:lnTo>
                <a:lnTo>
                  <a:pt x="1690" y="1243"/>
                </a:lnTo>
                <a:lnTo>
                  <a:pt x="1690" y="1268"/>
                </a:lnTo>
                <a:lnTo>
                  <a:pt x="1690" y="1284"/>
                </a:lnTo>
                <a:lnTo>
                  <a:pt x="1690" y="1289"/>
                </a:lnTo>
                <a:lnTo>
                  <a:pt x="1690" y="1290"/>
                </a:lnTo>
                <a:lnTo>
                  <a:pt x="1690" y="1292"/>
                </a:lnTo>
                <a:lnTo>
                  <a:pt x="1690" y="1293"/>
                </a:lnTo>
                <a:lnTo>
                  <a:pt x="1690" y="1294"/>
                </a:lnTo>
                <a:lnTo>
                  <a:pt x="1690" y="1295"/>
                </a:lnTo>
                <a:lnTo>
                  <a:pt x="1690" y="1296"/>
                </a:lnTo>
                <a:lnTo>
                  <a:pt x="1690" y="1298"/>
                </a:lnTo>
                <a:lnTo>
                  <a:pt x="1690" y="1299"/>
                </a:lnTo>
                <a:lnTo>
                  <a:pt x="1690" y="1301"/>
                </a:lnTo>
                <a:lnTo>
                  <a:pt x="1690" y="1302"/>
                </a:lnTo>
                <a:lnTo>
                  <a:pt x="1690" y="1310"/>
                </a:lnTo>
                <a:lnTo>
                  <a:pt x="1690" y="1311"/>
                </a:lnTo>
                <a:lnTo>
                  <a:pt x="1690" y="1312"/>
                </a:lnTo>
                <a:lnTo>
                  <a:pt x="1690" y="1313"/>
                </a:lnTo>
                <a:lnTo>
                  <a:pt x="1690" y="1314"/>
                </a:lnTo>
                <a:lnTo>
                  <a:pt x="1690" y="1315"/>
                </a:lnTo>
                <a:lnTo>
                  <a:pt x="1690" y="1317"/>
                </a:lnTo>
                <a:lnTo>
                  <a:pt x="1690" y="1318"/>
                </a:lnTo>
                <a:lnTo>
                  <a:pt x="1690" y="1319"/>
                </a:lnTo>
                <a:lnTo>
                  <a:pt x="1690" y="1321"/>
                </a:lnTo>
                <a:lnTo>
                  <a:pt x="1690" y="1322"/>
                </a:lnTo>
                <a:lnTo>
                  <a:pt x="1690" y="1323"/>
                </a:lnTo>
                <a:lnTo>
                  <a:pt x="1690" y="1324"/>
                </a:lnTo>
                <a:lnTo>
                  <a:pt x="1690" y="1327"/>
                </a:lnTo>
                <a:lnTo>
                  <a:pt x="1690" y="1330"/>
                </a:lnTo>
                <a:lnTo>
                  <a:pt x="1690" y="1332"/>
                </a:lnTo>
                <a:lnTo>
                  <a:pt x="1690" y="1335"/>
                </a:lnTo>
                <a:lnTo>
                  <a:pt x="1690" y="1337"/>
                </a:lnTo>
                <a:lnTo>
                  <a:pt x="1690" y="1338"/>
                </a:lnTo>
                <a:lnTo>
                  <a:pt x="1690" y="1339"/>
                </a:lnTo>
                <a:lnTo>
                  <a:pt x="1690" y="1340"/>
                </a:lnTo>
                <a:lnTo>
                  <a:pt x="1690" y="1342"/>
                </a:lnTo>
                <a:lnTo>
                  <a:pt x="1690" y="1347"/>
                </a:lnTo>
                <a:lnTo>
                  <a:pt x="1690" y="1348"/>
                </a:lnTo>
                <a:lnTo>
                  <a:pt x="1690" y="1352"/>
                </a:lnTo>
                <a:lnTo>
                  <a:pt x="1690" y="1353"/>
                </a:lnTo>
                <a:lnTo>
                  <a:pt x="1690" y="1354"/>
                </a:lnTo>
                <a:lnTo>
                  <a:pt x="1690" y="1355"/>
                </a:lnTo>
                <a:lnTo>
                  <a:pt x="1690" y="1356"/>
                </a:lnTo>
                <a:lnTo>
                  <a:pt x="1690" y="1357"/>
                </a:lnTo>
                <a:lnTo>
                  <a:pt x="1690" y="1359"/>
                </a:lnTo>
                <a:lnTo>
                  <a:pt x="1690" y="1360"/>
                </a:lnTo>
                <a:lnTo>
                  <a:pt x="1690" y="1361"/>
                </a:lnTo>
                <a:lnTo>
                  <a:pt x="1690" y="1362"/>
                </a:lnTo>
                <a:lnTo>
                  <a:pt x="1690" y="1363"/>
                </a:lnTo>
                <a:lnTo>
                  <a:pt x="1690" y="1364"/>
                </a:lnTo>
                <a:lnTo>
                  <a:pt x="1690" y="1365"/>
                </a:lnTo>
                <a:lnTo>
                  <a:pt x="1690" y="1368"/>
                </a:lnTo>
                <a:lnTo>
                  <a:pt x="1690" y="1369"/>
                </a:lnTo>
                <a:lnTo>
                  <a:pt x="1690" y="1370"/>
                </a:lnTo>
                <a:lnTo>
                  <a:pt x="1690" y="1371"/>
                </a:lnTo>
                <a:lnTo>
                  <a:pt x="1690" y="1372"/>
                </a:lnTo>
                <a:lnTo>
                  <a:pt x="1690" y="1373"/>
                </a:lnTo>
                <a:lnTo>
                  <a:pt x="1690" y="1374"/>
                </a:lnTo>
                <a:lnTo>
                  <a:pt x="1690" y="1376"/>
                </a:lnTo>
                <a:lnTo>
                  <a:pt x="1690" y="1377"/>
                </a:lnTo>
                <a:lnTo>
                  <a:pt x="1690" y="1378"/>
                </a:lnTo>
                <a:lnTo>
                  <a:pt x="1690" y="1380"/>
                </a:lnTo>
                <a:lnTo>
                  <a:pt x="1690" y="1381"/>
                </a:lnTo>
                <a:lnTo>
                  <a:pt x="1690" y="1382"/>
                </a:lnTo>
                <a:lnTo>
                  <a:pt x="1686" y="1447"/>
                </a:lnTo>
                <a:lnTo>
                  <a:pt x="1687" y="1547"/>
                </a:lnTo>
                <a:lnTo>
                  <a:pt x="1687" y="1563"/>
                </a:lnTo>
                <a:lnTo>
                  <a:pt x="1687" y="1612"/>
                </a:lnTo>
                <a:lnTo>
                  <a:pt x="1686" y="1637"/>
                </a:lnTo>
                <a:lnTo>
                  <a:pt x="1686" y="1656"/>
                </a:lnTo>
                <a:lnTo>
                  <a:pt x="1686" y="1675"/>
                </a:lnTo>
                <a:lnTo>
                  <a:pt x="1686" y="1706"/>
                </a:lnTo>
                <a:lnTo>
                  <a:pt x="1686" y="1707"/>
                </a:lnTo>
                <a:lnTo>
                  <a:pt x="1686" y="1709"/>
                </a:lnTo>
                <a:lnTo>
                  <a:pt x="1686" y="1711"/>
                </a:lnTo>
                <a:lnTo>
                  <a:pt x="1686" y="1712"/>
                </a:lnTo>
                <a:lnTo>
                  <a:pt x="1686" y="1713"/>
                </a:lnTo>
                <a:lnTo>
                  <a:pt x="1685" y="1714"/>
                </a:lnTo>
                <a:lnTo>
                  <a:pt x="1685" y="1716"/>
                </a:lnTo>
                <a:lnTo>
                  <a:pt x="1685" y="1717"/>
                </a:lnTo>
                <a:lnTo>
                  <a:pt x="1685" y="1719"/>
                </a:lnTo>
                <a:lnTo>
                  <a:pt x="1685" y="1720"/>
                </a:lnTo>
                <a:lnTo>
                  <a:pt x="1685" y="1721"/>
                </a:lnTo>
                <a:lnTo>
                  <a:pt x="1685" y="1722"/>
                </a:lnTo>
                <a:lnTo>
                  <a:pt x="1685" y="1723"/>
                </a:lnTo>
                <a:lnTo>
                  <a:pt x="1685" y="1724"/>
                </a:lnTo>
                <a:lnTo>
                  <a:pt x="1685" y="1725"/>
                </a:lnTo>
                <a:lnTo>
                  <a:pt x="1685" y="1727"/>
                </a:lnTo>
                <a:lnTo>
                  <a:pt x="1685" y="1728"/>
                </a:lnTo>
                <a:lnTo>
                  <a:pt x="1685" y="1729"/>
                </a:lnTo>
                <a:lnTo>
                  <a:pt x="1685" y="1730"/>
                </a:lnTo>
                <a:lnTo>
                  <a:pt x="1685" y="1731"/>
                </a:lnTo>
                <a:lnTo>
                  <a:pt x="1685" y="1732"/>
                </a:lnTo>
                <a:lnTo>
                  <a:pt x="1685" y="1733"/>
                </a:lnTo>
                <a:lnTo>
                  <a:pt x="1685" y="1734"/>
                </a:lnTo>
                <a:lnTo>
                  <a:pt x="1685" y="1736"/>
                </a:lnTo>
                <a:lnTo>
                  <a:pt x="1685" y="1737"/>
                </a:lnTo>
                <a:lnTo>
                  <a:pt x="1685" y="1738"/>
                </a:lnTo>
                <a:lnTo>
                  <a:pt x="1685" y="1739"/>
                </a:lnTo>
                <a:lnTo>
                  <a:pt x="1685" y="1741"/>
                </a:lnTo>
                <a:lnTo>
                  <a:pt x="1685" y="1744"/>
                </a:lnTo>
                <a:lnTo>
                  <a:pt x="1685" y="1746"/>
                </a:lnTo>
                <a:lnTo>
                  <a:pt x="1685" y="1747"/>
                </a:lnTo>
                <a:lnTo>
                  <a:pt x="1685" y="1748"/>
                </a:lnTo>
                <a:lnTo>
                  <a:pt x="1685" y="1749"/>
                </a:lnTo>
                <a:lnTo>
                  <a:pt x="1685" y="1750"/>
                </a:lnTo>
                <a:lnTo>
                  <a:pt x="1685" y="1753"/>
                </a:lnTo>
                <a:lnTo>
                  <a:pt x="1685" y="1755"/>
                </a:lnTo>
                <a:lnTo>
                  <a:pt x="1685" y="1758"/>
                </a:lnTo>
                <a:lnTo>
                  <a:pt x="1685" y="1761"/>
                </a:lnTo>
                <a:lnTo>
                  <a:pt x="1685" y="1763"/>
                </a:lnTo>
                <a:lnTo>
                  <a:pt x="1685" y="1764"/>
                </a:lnTo>
                <a:lnTo>
                  <a:pt x="1685" y="1765"/>
                </a:lnTo>
                <a:lnTo>
                  <a:pt x="1685" y="1766"/>
                </a:lnTo>
                <a:lnTo>
                  <a:pt x="1685" y="1767"/>
                </a:lnTo>
                <a:lnTo>
                  <a:pt x="1685" y="1770"/>
                </a:lnTo>
                <a:lnTo>
                  <a:pt x="1685" y="1772"/>
                </a:lnTo>
                <a:lnTo>
                  <a:pt x="1684" y="1773"/>
                </a:lnTo>
                <a:lnTo>
                  <a:pt x="1684" y="1775"/>
                </a:lnTo>
                <a:lnTo>
                  <a:pt x="1684" y="1778"/>
                </a:lnTo>
                <a:lnTo>
                  <a:pt x="1684" y="1780"/>
                </a:lnTo>
                <a:lnTo>
                  <a:pt x="1684" y="1781"/>
                </a:lnTo>
                <a:lnTo>
                  <a:pt x="1684" y="1782"/>
                </a:lnTo>
                <a:lnTo>
                  <a:pt x="1684" y="1783"/>
                </a:lnTo>
                <a:lnTo>
                  <a:pt x="1684" y="1784"/>
                </a:lnTo>
                <a:lnTo>
                  <a:pt x="1684" y="1786"/>
                </a:lnTo>
                <a:lnTo>
                  <a:pt x="1684" y="1787"/>
                </a:lnTo>
                <a:lnTo>
                  <a:pt x="1684" y="1788"/>
                </a:lnTo>
                <a:lnTo>
                  <a:pt x="1684" y="1789"/>
                </a:lnTo>
                <a:lnTo>
                  <a:pt x="1684" y="1790"/>
                </a:lnTo>
                <a:lnTo>
                  <a:pt x="1684" y="1791"/>
                </a:lnTo>
                <a:lnTo>
                  <a:pt x="1684" y="1792"/>
                </a:lnTo>
                <a:lnTo>
                  <a:pt x="1684" y="1794"/>
                </a:lnTo>
                <a:lnTo>
                  <a:pt x="1684" y="1795"/>
                </a:lnTo>
                <a:lnTo>
                  <a:pt x="1684" y="1796"/>
                </a:lnTo>
                <a:lnTo>
                  <a:pt x="1684" y="1797"/>
                </a:lnTo>
                <a:lnTo>
                  <a:pt x="1684" y="1798"/>
                </a:lnTo>
                <a:lnTo>
                  <a:pt x="1684" y="1799"/>
                </a:lnTo>
                <a:lnTo>
                  <a:pt x="1684" y="1800"/>
                </a:lnTo>
                <a:lnTo>
                  <a:pt x="1684" y="1801"/>
                </a:lnTo>
                <a:lnTo>
                  <a:pt x="1684" y="1805"/>
                </a:lnTo>
                <a:lnTo>
                  <a:pt x="1684" y="1807"/>
                </a:lnTo>
                <a:lnTo>
                  <a:pt x="1684" y="1808"/>
                </a:lnTo>
                <a:lnTo>
                  <a:pt x="1684" y="1809"/>
                </a:lnTo>
                <a:lnTo>
                  <a:pt x="1684" y="1811"/>
                </a:lnTo>
                <a:lnTo>
                  <a:pt x="1684" y="1812"/>
                </a:lnTo>
                <a:lnTo>
                  <a:pt x="1684" y="1814"/>
                </a:lnTo>
                <a:lnTo>
                  <a:pt x="1684" y="1816"/>
                </a:lnTo>
                <a:lnTo>
                  <a:pt x="1684" y="1820"/>
                </a:lnTo>
                <a:lnTo>
                  <a:pt x="1684" y="1822"/>
                </a:lnTo>
                <a:lnTo>
                  <a:pt x="1684" y="1825"/>
                </a:lnTo>
                <a:lnTo>
                  <a:pt x="1684" y="1829"/>
                </a:lnTo>
                <a:lnTo>
                  <a:pt x="1683" y="1832"/>
                </a:lnTo>
                <a:lnTo>
                  <a:pt x="1683" y="1833"/>
                </a:lnTo>
                <a:lnTo>
                  <a:pt x="1683" y="1840"/>
                </a:lnTo>
                <a:lnTo>
                  <a:pt x="1683" y="1870"/>
                </a:lnTo>
                <a:lnTo>
                  <a:pt x="1683" y="1871"/>
                </a:lnTo>
                <a:lnTo>
                  <a:pt x="1682" y="1895"/>
                </a:lnTo>
                <a:lnTo>
                  <a:pt x="1682" y="1898"/>
                </a:lnTo>
                <a:lnTo>
                  <a:pt x="1682" y="1916"/>
                </a:lnTo>
                <a:lnTo>
                  <a:pt x="1681" y="1923"/>
                </a:lnTo>
                <a:lnTo>
                  <a:pt x="1681" y="1929"/>
                </a:lnTo>
                <a:lnTo>
                  <a:pt x="1681" y="1930"/>
                </a:lnTo>
                <a:lnTo>
                  <a:pt x="1681" y="1931"/>
                </a:lnTo>
                <a:lnTo>
                  <a:pt x="1681" y="1933"/>
                </a:lnTo>
                <a:lnTo>
                  <a:pt x="1681" y="1941"/>
                </a:lnTo>
                <a:lnTo>
                  <a:pt x="1685" y="1941"/>
                </a:lnTo>
                <a:lnTo>
                  <a:pt x="1685" y="1943"/>
                </a:lnTo>
                <a:lnTo>
                  <a:pt x="1685" y="1945"/>
                </a:lnTo>
                <a:lnTo>
                  <a:pt x="1685" y="1946"/>
                </a:lnTo>
                <a:lnTo>
                  <a:pt x="1685" y="1948"/>
                </a:lnTo>
                <a:lnTo>
                  <a:pt x="1685" y="1949"/>
                </a:lnTo>
                <a:lnTo>
                  <a:pt x="1685" y="1950"/>
                </a:lnTo>
                <a:lnTo>
                  <a:pt x="1685" y="1951"/>
                </a:lnTo>
                <a:lnTo>
                  <a:pt x="1685" y="1953"/>
                </a:lnTo>
                <a:lnTo>
                  <a:pt x="1685" y="1954"/>
                </a:lnTo>
                <a:lnTo>
                  <a:pt x="1685" y="1955"/>
                </a:lnTo>
                <a:lnTo>
                  <a:pt x="1685" y="1957"/>
                </a:lnTo>
                <a:lnTo>
                  <a:pt x="1685" y="1959"/>
                </a:lnTo>
                <a:lnTo>
                  <a:pt x="1685" y="1960"/>
                </a:lnTo>
                <a:lnTo>
                  <a:pt x="1685" y="1962"/>
                </a:lnTo>
                <a:lnTo>
                  <a:pt x="1685" y="1963"/>
                </a:lnTo>
                <a:lnTo>
                  <a:pt x="1685" y="1964"/>
                </a:lnTo>
                <a:lnTo>
                  <a:pt x="1685" y="1965"/>
                </a:lnTo>
                <a:lnTo>
                  <a:pt x="1685" y="1966"/>
                </a:lnTo>
                <a:lnTo>
                  <a:pt x="1685" y="1968"/>
                </a:lnTo>
                <a:lnTo>
                  <a:pt x="1685" y="1970"/>
                </a:lnTo>
                <a:lnTo>
                  <a:pt x="1685" y="1971"/>
                </a:lnTo>
                <a:lnTo>
                  <a:pt x="1685" y="1972"/>
                </a:lnTo>
                <a:lnTo>
                  <a:pt x="1685" y="1973"/>
                </a:lnTo>
                <a:lnTo>
                  <a:pt x="1685" y="1974"/>
                </a:lnTo>
                <a:lnTo>
                  <a:pt x="1685" y="1975"/>
                </a:lnTo>
                <a:lnTo>
                  <a:pt x="1685" y="1976"/>
                </a:lnTo>
                <a:lnTo>
                  <a:pt x="1685" y="1978"/>
                </a:lnTo>
                <a:lnTo>
                  <a:pt x="1685" y="1980"/>
                </a:lnTo>
                <a:lnTo>
                  <a:pt x="1685" y="1981"/>
                </a:lnTo>
                <a:lnTo>
                  <a:pt x="1685" y="1982"/>
                </a:lnTo>
                <a:lnTo>
                  <a:pt x="1685" y="1983"/>
                </a:lnTo>
                <a:lnTo>
                  <a:pt x="1685" y="1985"/>
                </a:lnTo>
                <a:lnTo>
                  <a:pt x="1685" y="1987"/>
                </a:lnTo>
                <a:lnTo>
                  <a:pt x="1685" y="1988"/>
                </a:lnTo>
                <a:lnTo>
                  <a:pt x="1685" y="1989"/>
                </a:lnTo>
                <a:lnTo>
                  <a:pt x="1685" y="1990"/>
                </a:lnTo>
                <a:lnTo>
                  <a:pt x="1685" y="1991"/>
                </a:lnTo>
                <a:lnTo>
                  <a:pt x="1685" y="1992"/>
                </a:lnTo>
                <a:lnTo>
                  <a:pt x="1685" y="1993"/>
                </a:lnTo>
                <a:lnTo>
                  <a:pt x="1685" y="1995"/>
                </a:lnTo>
                <a:lnTo>
                  <a:pt x="1685" y="1996"/>
                </a:lnTo>
                <a:lnTo>
                  <a:pt x="1685" y="1998"/>
                </a:lnTo>
                <a:lnTo>
                  <a:pt x="1685" y="2000"/>
                </a:lnTo>
                <a:lnTo>
                  <a:pt x="1685" y="2001"/>
                </a:lnTo>
                <a:lnTo>
                  <a:pt x="1685" y="2004"/>
                </a:lnTo>
                <a:lnTo>
                  <a:pt x="1685" y="2006"/>
                </a:lnTo>
                <a:lnTo>
                  <a:pt x="1685" y="2007"/>
                </a:lnTo>
                <a:lnTo>
                  <a:pt x="1685" y="2008"/>
                </a:lnTo>
                <a:lnTo>
                  <a:pt x="1685" y="2009"/>
                </a:lnTo>
                <a:lnTo>
                  <a:pt x="1685" y="2010"/>
                </a:lnTo>
                <a:lnTo>
                  <a:pt x="1685" y="2012"/>
                </a:lnTo>
                <a:lnTo>
                  <a:pt x="1685" y="2013"/>
                </a:lnTo>
                <a:lnTo>
                  <a:pt x="1685" y="2014"/>
                </a:lnTo>
                <a:lnTo>
                  <a:pt x="1685" y="2015"/>
                </a:lnTo>
                <a:lnTo>
                  <a:pt x="1685" y="2016"/>
                </a:lnTo>
                <a:lnTo>
                  <a:pt x="1685" y="2018"/>
                </a:lnTo>
                <a:lnTo>
                  <a:pt x="1684" y="2018"/>
                </a:lnTo>
                <a:lnTo>
                  <a:pt x="1684" y="2020"/>
                </a:lnTo>
                <a:lnTo>
                  <a:pt x="1684" y="2022"/>
                </a:lnTo>
                <a:lnTo>
                  <a:pt x="1682" y="2024"/>
                </a:lnTo>
                <a:lnTo>
                  <a:pt x="1679" y="2024"/>
                </a:lnTo>
                <a:lnTo>
                  <a:pt x="1679" y="2026"/>
                </a:lnTo>
                <a:lnTo>
                  <a:pt x="1679" y="2027"/>
                </a:lnTo>
                <a:lnTo>
                  <a:pt x="1678" y="2029"/>
                </a:lnTo>
                <a:lnTo>
                  <a:pt x="1678" y="2030"/>
                </a:lnTo>
                <a:lnTo>
                  <a:pt x="1678" y="2031"/>
                </a:lnTo>
                <a:lnTo>
                  <a:pt x="1678" y="2032"/>
                </a:lnTo>
                <a:lnTo>
                  <a:pt x="1678" y="2034"/>
                </a:lnTo>
                <a:lnTo>
                  <a:pt x="1678" y="2035"/>
                </a:lnTo>
                <a:lnTo>
                  <a:pt x="1678" y="2038"/>
                </a:lnTo>
                <a:lnTo>
                  <a:pt x="1678" y="2039"/>
                </a:lnTo>
                <a:lnTo>
                  <a:pt x="1678" y="2040"/>
                </a:lnTo>
                <a:lnTo>
                  <a:pt x="1678" y="2041"/>
                </a:lnTo>
                <a:lnTo>
                  <a:pt x="1678" y="2042"/>
                </a:lnTo>
                <a:lnTo>
                  <a:pt x="1678" y="2043"/>
                </a:lnTo>
                <a:lnTo>
                  <a:pt x="1678" y="2045"/>
                </a:lnTo>
                <a:lnTo>
                  <a:pt x="1678" y="2046"/>
                </a:lnTo>
                <a:lnTo>
                  <a:pt x="1678" y="2047"/>
                </a:lnTo>
                <a:lnTo>
                  <a:pt x="1678" y="2049"/>
                </a:lnTo>
                <a:lnTo>
                  <a:pt x="1678" y="2050"/>
                </a:lnTo>
                <a:lnTo>
                  <a:pt x="1678" y="2051"/>
                </a:lnTo>
                <a:lnTo>
                  <a:pt x="1678" y="2054"/>
                </a:lnTo>
                <a:lnTo>
                  <a:pt x="1678" y="2055"/>
                </a:lnTo>
                <a:lnTo>
                  <a:pt x="1678" y="2057"/>
                </a:lnTo>
                <a:lnTo>
                  <a:pt x="1678" y="2058"/>
                </a:lnTo>
                <a:lnTo>
                  <a:pt x="1678" y="2060"/>
                </a:lnTo>
                <a:lnTo>
                  <a:pt x="1678" y="2062"/>
                </a:lnTo>
                <a:lnTo>
                  <a:pt x="1678" y="2064"/>
                </a:lnTo>
                <a:lnTo>
                  <a:pt x="1678" y="2065"/>
                </a:lnTo>
                <a:lnTo>
                  <a:pt x="1678" y="2067"/>
                </a:lnTo>
                <a:lnTo>
                  <a:pt x="1678" y="2068"/>
                </a:lnTo>
                <a:lnTo>
                  <a:pt x="1678" y="2071"/>
                </a:lnTo>
                <a:lnTo>
                  <a:pt x="1678" y="2072"/>
                </a:lnTo>
                <a:lnTo>
                  <a:pt x="1677" y="2072"/>
                </a:lnTo>
                <a:lnTo>
                  <a:pt x="1673" y="2071"/>
                </a:lnTo>
                <a:lnTo>
                  <a:pt x="1670" y="2071"/>
                </a:lnTo>
                <a:lnTo>
                  <a:pt x="1662" y="2070"/>
                </a:lnTo>
                <a:lnTo>
                  <a:pt x="1657" y="2070"/>
                </a:lnTo>
                <a:lnTo>
                  <a:pt x="1651" y="2070"/>
                </a:lnTo>
                <a:lnTo>
                  <a:pt x="1647" y="2068"/>
                </a:lnTo>
                <a:lnTo>
                  <a:pt x="1645" y="2068"/>
                </a:lnTo>
                <a:lnTo>
                  <a:pt x="1636" y="2070"/>
                </a:lnTo>
                <a:lnTo>
                  <a:pt x="1617" y="2070"/>
                </a:lnTo>
                <a:lnTo>
                  <a:pt x="1611" y="2070"/>
                </a:lnTo>
                <a:lnTo>
                  <a:pt x="1602" y="2070"/>
                </a:lnTo>
                <a:lnTo>
                  <a:pt x="1590" y="2072"/>
                </a:lnTo>
                <a:lnTo>
                  <a:pt x="1575" y="2074"/>
                </a:lnTo>
                <a:lnTo>
                  <a:pt x="1553" y="2079"/>
                </a:lnTo>
                <a:lnTo>
                  <a:pt x="1538" y="2081"/>
                </a:lnTo>
                <a:lnTo>
                  <a:pt x="1534" y="2083"/>
                </a:lnTo>
                <a:lnTo>
                  <a:pt x="1531" y="2085"/>
                </a:lnTo>
                <a:lnTo>
                  <a:pt x="1524" y="2093"/>
                </a:lnTo>
                <a:lnTo>
                  <a:pt x="1523" y="2097"/>
                </a:lnTo>
                <a:lnTo>
                  <a:pt x="1521" y="2098"/>
                </a:lnTo>
                <a:lnTo>
                  <a:pt x="1513" y="2100"/>
                </a:lnTo>
                <a:lnTo>
                  <a:pt x="1509" y="2101"/>
                </a:lnTo>
                <a:lnTo>
                  <a:pt x="1507" y="2101"/>
                </a:lnTo>
                <a:lnTo>
                  <a:pt x="1505" y="2100"/>
                </a:lnTo>
                <a:lnTo>
                  <a:pt x="1498" y="2092"/>
                </a:lnTo>
                <a:lnTo>
                  <a:pt x="1494" y="2089"/>
                </a:lnTo>
                <a:lnTo>
                  <a:pt x="1490" y="2084"/>
                </a:lnTo>
                <a:lnTo>
                  <a:pt x="1487" y="2080"/>
                </a:lnTo>
                <a:lnTo>
                  <a:pt x="1482" y="2073"/>
                </a:lnTo>
                <a:lnTo>
                  <a:pt x="1476" y="2067"/>
                </a:lnTo>
                <a:lnTo>
                  <a:pt x="1469" y="2064"/>
                </a:lnTo>
                <a:lnTo>
                  <a:pt x="1466" y="2062"/>
                </a:lnTo>
                <a:lnTo>
                  <a:pt x="1464" y="2058"/>
                </a:lnTo>
                <a:lnTo>
                  <a:pt x="1456" y="2052"/>
                </a:lnTo>
                <a:lnTo>
                  <a:pt x="1451" y="2050"/>
                </a:lnTo>
                <a:lnTo>
                  <a:pt x="1449" y="2049"/>
                </a:lnTo>
                <a:lnTo>
                  <a:pt x="1447" y="2046"/>
                </a:lnTo>
                <a:lnTo>
                  <a:pt x="1443" y="2045"/>
                </a:lnTo>
                <a:lnTo>
                  <a:pt x="1435" y="2042"/>
                </a:lnTo>
                <a:lnTo>
                  <a:pt x="1431" y="2041"/>
                </a:lnTo>
                <a:lnTo>
                  <a:pt x="1427" y="2042"/>
                </a:lnTo>
                <a:lnTo>
                  <a:pt x="1425" y="2041"/>
                </a:lnTo>
                <a:lnTo>
                  <a:pt x="1418" y="2038"/>
                </a:lnTo>
                <a:lnTo>
                  <a:pt x="1414" y="2034"/>
                </a:lnTo>
                <a:lnTo>
                  <a:pt x="1409" y="2031"/>
                </a:lnTo>
                <a:lnTo>
                  <a:pt x="1404" y="2027"/>
                </a:lnTo>
                <a:lnTo>
                  <a:pt x="1399" y="2026"/>
                </a:lnTo>
                <a:lnTo>
                  <a:pt x="1392" y="2025"/>
                </a:lnTo>
                <a:lnTo>
                  <a:pt x="1387" y="2026"/>
                </a:lnTo>
                <a:lnTo>
                  <a:pt x="1383" y="2029"/>
                </a:lnTo>
                <a:lnTo>
                  <a:pt x="1378" y="2034"/>
                </a:lnTo>
                <a:lnTo>
                  <a:pt x="1376" y="2038"/>
                </a:lnTo>
                <a:lnTo>
                  <a:pt x="1376" y="2041"/>
                </a:lnTo>
                <a:lnTo>
                  <a:pt x="1376" y="2042"/>
                </a:lnTo>
                <a:lnTo>
                  <a:pt x="1374" y="2047"/>
                </a:lnTo>
                <a:lnTo>
                  <a:pt x="1371" y="2052"/>
                </a:lnTo>
                <a:lnTo>
                  <a:pt x="1370" y="2055"/>
                </a:lnTo>
                <a:lnTo>
                  <a:pt x="1368" y="2060"/>
                </a:lnTo>
                <a:lnTo>
                  <a:pt x="1368" y="2064"/>
                </a:lnTo>
                <a:lnTo>
                  <a:pt x="1370" y="2067"/>
                </a:lnTo>
                <a:lnTo>
                  <a:pt x="1370" y="2071"/>
                </a:lnTo>
                <a:lnTo>
                  <a:pt x="1372" y="2079"/>
                </a:lnTo>
                <a:lnTo>
                  <a:pt x="1372" y="2083"/>
                </a:lnTo>
                <a:lnTo>
                  <a:pt x="1370" y="2085"/>
                </a:lnTo>
                <a:lnTo>
                  <a:pt x="1365" y="2090"/>
                </a:lnTo>
                <a:lnTo>
                  <a:pt x="1362" y="2092"/>
                </a:lnTo>
                <a:lnTo>
                  <a:pt x="1351" y="2094"/>
                </a:lnTo>
                <a:lnTo>
                  <a:pt x="1344" y="2098"/>
                </a:lnTo>
                <a:lnTo>
                  <a:pt x="1331" y="2105"/>
                </a:lnTo>
                <a:lnTo>
                  <a:pt x="1303" y="2119"/>
                </a:lnTo>
                <a:lnTo>
                  <a:pt x="1300" y="2121"/>
                </a:lnTo>
                <a:lnTo>
                  <a:pt x="1294" y="2123"/>
                </a:lnTo>
                <a:lnTo>
                  <a:pt x="1263" y="2135"/>
                </a:lnTo>
                <a:lnTo>
                  <a:pt x="1261" y="2138"/>
                </a:lnTo>
                <a:lnTo>
                  <a:pt x="1256" y="2141"/>
                </a:lnTo>
                <a:lnTo>
                  <a:pt x="1238" y="2149"/>
                </a:lnTo>
                <a:lnTo>
                  <a:pt x="1221" y="2157"/>
                </a:lnTo>
                <a:lnTo>
                  <a:pt x="1218" y="2158"/>
                </a:lnTo>
                <a:lnTo>
                  <a:pt x="1215" y="2159"/>
                </a:lnTo>
                <a:lnTo>
                  <a:pt x="1213" y="2159"/>
                </a:lnTo>
                <a:lnTo>
                  <a:pt x="1211" y="2159"/>
                </a:lnTo>
                <a:lnTo>
                  <a:pt x="1206" y="2158"/>
                </a:lnTo>
                <a:lnTo>
                  <a:pt x="1204" y="2158"/>
                </a:lnTo>
                <a:lnTo>
                  <a:pt x="1202" y="2157"/>
                </a:lnTo>
                <a:lnTo>
                  <a:pt x="1199" y="2156"/>
                </a:lnTo>
                <a:lnTo>
                  <a:pt x="1195" y="2152"/>
                </a:lnTo>
                <a:lnTo>
                  <a:pt x="1191" y="2149"/>
                </a:lnTo>
                <a:lnTo>
                  <a:pt x="1173" y="2139"/>
                </a:lnTo>
                <a:lnTo>
                  <a:pt x="1121" y="2109"/>
                </a:lnTo>
                <a:lnTo>
                  <a:pt x="1119" y="2108"/>
                </a:lnTo>
                <a:lnTo>
                  <a:pt x="1118" y="2106"/>
                </a:lnTo>
                <a:lnTo>
                  <a:pt x="1106" y="2099"/>
                </a:lnTo>
                <a:lnTo>
                  <a:pt x="1094" y="2093"/>
                </a:lnTo>
                <a:lnTo>
                  <a:pt x="1088" y="2090"/>
                </a:lnTo>
                <a:lnTo>
                  <a:pt x="1086" y="2089"/>
                </a:lnTo>
                <a:lnTo>
                  <a:pt x="1076" y="2085"/>
                </a:lnTo>
                <a:lnTo>
                  <a:pt x="1073" y="2084"/>
                </a:lnTo>
                <a:lnTo>
                  <a:pt x="1071" y="2084"/>
                </a:lnTo>
                <a:lnTo>
                  <a:pt x="1064" y="2085"/>
                </a:lnTo>
                <a:lnTo>
                  <a:pt x="1058" y="2088"/>
                </a:lnTo>
                <a:lnTo>
                  <a:pt x="1053" y="2090"/>
                </a:lnTo>
                <a:lnTo>
                  <a:pt x="1051" y="2092"/>
                </a:lnTo>
                <a:lnTo>
                  <a:pt x="1051" y="2093"/>
                </a:lnTo>
                <a:lnTo>
                  <a:pt x="1051" y="2094"/>
                </a:lnTo>
                <a:lnTo>
                  <a:pt x="1042" y="2100"/>
                </a:lnTo>
                <a:lnTo>
                  <a:pt x="1037" y="2104"/>
                </a:lnTo>
                <a:lnTo>
                  <a:pt x="1034" y="2106"/>
                </a:lnTo>
                <a:lnTo>
                  <a:pt x="1028" y="2109"/>
                </a:lnTo>
                <a:lnTo>
                  <a:pt x="1018" y="2119"/>
                </a:lnTo>
                <a:lnTo>
                  <a:pt x="1009" y="2126"/>
                </a:lnTo>
                <a:lnTo>
                  <a:pt x="1006" y="2130"/>
                </a:lnTo>
                <a:lnTo>
                  <a:pt x="999" y="2138"/>
                </a:lnTo>
                <a:lnTo>
                  <a:pt x="997" y="2140"/>
                </a:lnTo>
                <a:lnTo>
                  <a:pt x="994" y="2143"/>
                </a:lnTo>
                <a:lnTo>
                  <a:pt x="992" y="2146"/>
                </a:lnTo>
                <a:lnTo>
                  <a:pt x="989" y="2147"/>
                </a:lnTo>
                <a:lnTo>
                  <a:pt x="989" y="2149"/>
                </a:lnTo>
                <a:lnTo>
                  <a:pt x="988" y="2151"/>
                </a:lnTo>
                <a:lnTo>
                  <a:pt x="988" y="2155"/>
                </a:lnTo>
                <a:lnTo>
                  <a:pt x="988" y="2163"/>
                </a:lnTo>
                <a:lnTo>
                  <a:pt x="989" y="2165"/>
                </a:lnTo>
                <a:lnTo>
                  <a:pt x="991" y="2168"/>
                </a:lnTo>
                <a:lnTo>
                  <a:pt x="994" y="2174"/>
                </a:lnTo>
                <a:lnTo>
                  <a:pt x="996" y="2179"/>
                </a:lnTo>
                <a:lnTo>
                  <a:pt x="997" y="2177"/>
                </a:lnTo>
                <a:lnTo>
                  <a:pt x="997" y="2179"/>
                </a:lnTo>
                <a:lnTo>
                  <a:pt x="997" y="2181"/>
                </a:lnTo>
                <a:lnTo>
                  <a:pt x="999" y="2182"/>
                </a:lnTo>
                <a:lnTo>
                  <a:pt x="1001" y="2184"/>
                </a:lnTo>
                <a:lnTo>
                  <a:pt x="1001" y="2185"/>
                </a:lnTo>
                <a:lnTo>
                  <a:pt x="1002" y="2188"/>
                </a:lnTo>
                <a:lnTo>
                  <a:pt x="1003" y="2193"/>
                </a:lnTo>
                <a:lnTo>
                  <a:pt x="1004" y="2200"/>
                </a:lnTo>
                <a:lnTo>
                  <a:pt x="1005" y="2207"/>
                </a:lnTo>
                <a:lnTo>
                  <a:pt x="1005" y="2208"/>
                </a:lnTo>
                <a:lnTo>
                  <a:pt x="1004" y="2209"/>
                </a:lnTo>
                <a:lnTo>
                  <a:pt x="1003" y="2211"/>
                </a:lnTo>
                <a:lnTo>
                  <a:pt x="1001" y="2215"/>
                </a:lnTo>
                <a:lnTo>
                  <a:pt x="999" y="2217"/>
                </a:lnTo>
                <a:lnTo>
                  <a:pt x="997" y="2217"/>
                </a:lnTo>
                <a:lnTo>
                  <a:pt x="994" y="2218"/>
                </a:lnTo>
                <a:lnTo>
                  <a:pt x="993" y="2217"/>
                </a:lnTo>
                <a:lnTo>
                  <a:pt x="989" y="2216"/>
                </a:lnTo>
                <a:lnTo>
                  <a:pt x="988" y="2216"/>
                </a:lnTo>
                <a:lnTo>
                  <a:pt x="985" y="2213"/>
                </a:lnTo>
                <a:lnTo>
                  <a:pt x="981" y="2207"/>
                </a:lnTo>
                <a:lnTo>
                  <a:pt x="971" y="2185"/>
                </a:lnTo>
                <a:lnTo>
                  <a:pt x="970" y="2183"/>
                </a:lnTo>
                <a:lnTo>
                  <a:pt x="967" y="2179"/>
                </a:lnTo>
                <a:lnTo>
                  <a:pt x="962" y="2175"/>
                </a:lnTo>
                <a:lnTo>
                  <a:pt x="962" y="2174"/>
                </a:lnTo>
                <a:lnTo>
                  <a:pt x="961" y="2171"/>
                </a:lnTo>
                <a:lnTo>
                  <a:pt x="959" y="2168"/>
                </a:lnTo>
                <a:lnTo>
                  <a:pt x="957" y="2166"/>
                </a:lnTo>
                <a:lnTo>
                  <a:pt x="957" y="2165"/>
                </a:lnTo>
                <a:lnTo>
                  <a:pt x="952" y="2158"/>
                </a:lnTo>
                <a:lnTo>
                  <a:pt x="952" y="2156"/>
                </a:lnTo>
                <a:lnTo>
                  <a:pt x="953" y="2155"/>
                </a:lnTo>
                <a:lnTo>
                  <a:pt x="951" y="2150"/>
                </a:lnTo>
                <a:lnTo>
                  <a:pt x="951" y="2149"/>
                </a:lnTo>
                <a:lnTo>
                  <a:pt x="951" y="2147"/>
                </a:lnTo>
                <a:lnTo>
                  <a:pt x="950" y="2146"/>
                </a:lnTo>
                <a:lnTo>
                  <a:pt x="945" y="2134"/>
                </a:lnTo>
                <a:lnTo>
                  <a:pt x="939" y="2122"/>
                </a:lnTo>
                <a:lnTo>
                  <a:pt x="937" y="2116"/>
                </a:lnTo>
                <a:lnTo>
                  <a:pt x="936" y="2115"/>
                </a:lnTo>
                <a:lnTo>
                  <a:pt x="933" y="2113"/>
                </a:lnTo>
                <a:lnTo>
                  <a:pt x="929" y="2109"/>
                </a:lnTo>
                <a:lnTo>
                  <a:pt x="924" y="2106"/>
                </a:lnTo>
                <a:lnTo>
                  <a:pt x="922" y="2106"/>
                </a:lnTo>
                <a:lnTo>
                  <a:pt x="922" y="2107"/>
                </a:lnTo>
                <a:lnTo>
                  <a:pt x="921" y="2107"/>
                </a:lnTo>
                <a:lnTo>
                  <a:pt x="920" y="2106"/>
                </a:lnTo>
                <a:lnTo>
                  <a:pt x="919" y="2104"/>
                </a:lnTo>
                <a:lnTo>
                  <a:pt x="918" y="2101"/>
                </a:lnTo>
                <a:lnTo>
                  <a:pt x="917" y="2100"/>
                </a:lnTo>
                <a:lnTo>
                  <a:pt x="913" y="2099"/>
                </a:lnTo>
                <a:lnTo>
                  <a:pt x="910" y="2098"/>
                </a:lnTo>
                <a:lnTo>
                  <a:pt x="898" y="2097"/>
                </a:lnTo>
                <a:lnTo>
                  <a:pt x="892" y="2098"/>
                </a:lnTo>
                <a:lnTo>
                  <a:pt x="883" y="2099"/>
                </a:lnTo>
                <a:lnTo>
                  <a:pt x="879" y="2099"/>
                </a:lnTo>
                <a:lnTo>
                  <a:pt x="877" y="2100"/>
                </a:lnTo>
                <a:lnTo>
                  <a:pt x="875" y="2102"/>
                </a:lnTo>
                <a:lnTo>
                  <a:pt x="874" y="2102"/>
                </a:lnTo>
                <a:lnTo>
                  <a:pt x="873" y="2104"/>
                </a:lnTo>
                <a:lnTo>
                  <a:pt x="868" y="2102"/>
                </a:lnTo>
                <a:lnTo>
                  <a:pt x="863" y="2104"/>
                </a:lnTo>
                <a:lnTo>
                  <a:pt x="858" y="2105"/>
                </a:lnTo>
                <a:lnTo>
                  <a:pt x="856" y="2106"/>
                </a:lnTo>
                <a:lnTo>
                  <a:pt x="854" y="2106"/>
                </a:lnTo>
                <a:lnTo>
                  <a:pt x="854" y="2105"/>
                </a:lnTo>
                <a:lnTo>
                  <a:pt x="852" y="2105"/>
                </a:lnTo>
                <a:lnTo>
                  <a:pt x="842" y="2108"/>
                </a:lnTo>
                <a:lnTo>
                  <a:pt x="838" y="2109"/>
                </a:lnTo>
                <a:lnTo>
                  <a:pt x="836" y="2109"/>
                </a:lnTo>
                <a:lnTo>
                  <a:pt x="832" y="2113"/>
                </a:lnTo>
                <a:lnTo>
                  <a:pt x="828" y="2115"/>
                </a:lnTo>
                <a:lnTo>
                  <a:pt x="826" y="2117"/>
                </a:lnTo>
                <a:lnTo>
                  <a:pt x="826" y="2119"/>
                </a:lnTo>
                <a:lnTo>
                  <a:pt x="825" y="2122"/>
                </a:lnTo>
                <a:lnTo>
                  <a:pt x="824" y="2124"/>
                </a:lnTo>
                <a:lnTo>
                  <a:pt x="824" y="2126"/>
                </a:lnTo>
                <a:lnTo>
                  <a:pt x="825" y="2133"/>
                </a:lnTo>
                <a:lnTo>
                  <a:pt x="824" y="2142"/>
                </a:lnTo>
                <a:lnTo>
                  <a:pt x="824" y="2144"/>
                </a:lnTo>
                <a:lnTo>
                  <a:pt x="823" y="2146"/>
                </a:lnTo>
                <a:lnTo>
                  <a:pt x="824" y="2149"/>
                </a:lnTo>
                <a:lnTo>
                  <a:pt x="825" y="2155"/>
                </a:lnTo>
                <a:lnTo>
                  <a:pt x="827" y="2162"/>
                </a:lnTo>
                <a:lnTo>
                  <a:pt x="827" y="2164"/>
                </a:lnTo>
                <a:lnTo>
                  <a:pt x="843" y="2193"/>
                </a:lnTo>
                <a:lnTo>
                  <a:pt x="843" y="2194"/>
                </a:lnTo>
                <a:lnTo>
                  <a:pt x="846" y="2197"/>
                </a:lnTo>
                <a:lnTo>
                  <a:pt x="851" y="2201"/>
                </a:lnTo>
                <a:lnTo>
                  <a:pt x="854" y="2206"/>
                </a:lnTo>
                <a:lnTo>
                  <a:pt x="859" y="2211"/>
                </a:lnTo>
                <a:lnTo>
                  <a:pt x="860" y="2215"/>
                </a:lnTo>
                <a:lnTo>
                  <a:pt x="861" y="2224"/>
                </a:lnTo>
                <a:lnTo>
                  <a:pt x="861" y="2225"/>
                </a:lnTo>
                <a:lnTo>
                  <a:pt x="861" y="2226"/>
                </a:lnTo>
                <a:lnTo>
                  <a:pt x="860" y="2227"/>
                </a:lnTo>
                <a:lnTo>
                  <a:pt x="859" y="2227"/>
                </a:lnTo>
                <a:lnTo>
                  <a:pt x="836" y="2232"/>
                </a:lnTo>
                <a:lnTo>
                  <a:pt x="832" y="2233"/>
                </a:lnTo>
                <a:lnTo>
                  <a:pt x="827" y="2235"/>
                </a:lnTo>
                <a:lnTo>
                  <a:pt x="812" y="2243"/>
                </a:lnTo>
                <a:lnTo>
                  <a:pt x="791" y="2255"/>
                </a:lnTo>
                <a:lnTo>
                  <a:pt x="789" y="2255"/>
                </a:lnTo>
                <a:lnTo>
                  <a:pt x="787" y="2255"/>
                </a:lnTo>
                <a:lnTo>
                  <a:pt x="779" y="2251"/>
                </a:lnTo>
                <a:lnTo>
                  <a:pt x="772" y="2246"/>
                </a:lnTo>
                <a:lnTo>
                  <a:pt x="769" y="2244"/>
                </a:lnTo>
                <a:lnTo>
                  <a:pt x="768" y="2243"/>
                </a:lnTo>
                <a:lnTo>
                  <a:pt x="766" y="2240"/>
                </a:lnTo>
                <a:lnTo>
                  <a:pt x="766" y="2238"/>
                </a:lnTo>
                <a:lnTo>
                  <a:pt x="765" y="2231"/>
                </a:lnTo>
                <a:lnTo>
                  <a:pt x="762" y="2219"/>
                </a:lnTo>
                <a:lnTo>
                  <a:pt x="761" y="2217"/>
                </a:lnTo>
                <a:lnTo>
                  <a:pt x="761" y="2214"/>
                </a:lnTo>
                <a:lnTo>
                  <a:pt x="761" y="2213"/>
                </a:lnTo>
                <a:lnTo>
                  <a:pt x="760" y="2210"/>
                </a:lnTo>
                <a:lnTo>
                  <a:pt x="760" y="2207"/>
                </a:lnTo>
                <a:lnTo>
                  <a:pt x="757" y="2191"/>
                </a:lnTo>
                <a:lnTo>
                  <a:pt x="757" y="2183"/>
                </a:lnTo>
                <a:lnTo>
                  <a:pt x="756" y="2181"/>
                </a:lnTo>
                <a:lnTo>
                  <a:pt x="756" y="2173"/>
                </a:lnTo>
                <a:lnTo>
                  <a:pt x="756" y="2171"/>
                </a:lnTo>
                <a:lnTo>
                  <a:pt x="758" y="2167"/>
                </a:lnTo>
                <a:lnTo>
                  <a:pt x="759" y="2165"/>
                </a:lnTo>
                <a:lnTo>
                  <a:pt x="760" y="2159"/>
                </a:lnTo>
                <a:lnTo>
                  <a:pt x="761" y="2157"/>
                </a:lnTo>
                <a:lnTo>
                  <a:pt x="764" y="2152"/>
                </a:lnTo>
                <a:lnTo>
                  <a:pt x="766" y="2150"/>
                </a:lnTo>
                <a:lnTo>
                  <a:pt x="770" y="2143"/>
                </a:lnTo>
                <a:lnTo>
                  <a:pt x="773" y="2139"/>
                </a:lnTo>
                <a:lnTo>
                  <a:pt x="774" y="2133"/>
                </a:lnTo>
                <a:lnTo>
                  <a:pt x="775" y="2133"/>
                </a:lnTo>
                <a:lnTo>
                  <a:pt x="775" y="2132"/>
                </a:lnTo>
                <a:lnTo>
                  <a:pt x="776" y="2133"/>
                </a:lnTo>
                <a:lnTo>
                  <a:pt x="777" y="2132"/>
                </a:lnTo>
                <a:lnTo>
                  <a:pt x="778" y="2133"/>
                </a:lnTo>
                <a:lnTo>
                  <a:pt x="778" y="2134"/>
                </a:lnTo>
                <a:lnTo>
                  <a:pt x="778" y="2139"/>
                </a:lnTo>
                <a:lnTo>
                  <a:pt x="779" y="2154"/>
                </a:lnTo>
                <a:lnTo>
                  <a:pt x="779" y="2155"/>
                </a:lnTo>
                <a:lnTo>
                  <a:pt x="779" y="2156"/>
                </a:lnTo>
                <a:lnTo>
                  <a:pt x="781" y="2156"/>
                </a:lnTo>
                <a:lnTo>
                  <a:pt x="782" y="2157"/>
                </a:lnTo>
                <a:lnTo>
                  <a:pt x="783" y="2156"/>
                </a:lnTo>
                <a:lnTo>
                  <a:pt x="783" y="2154"/>
                </a:lnTo>
                <a:lnTo>
                  <a:pt x="783" y="2138"/>
                </a:lnTo>
                <a:lnTo>
                  <a:pt x="783" y="2133"/>
                </a:lnTo>
                <a:lnTo>
                  <a:pt x="782" y="2129"/>
                </a:lnTo>
                <a:lnTo>
                  <a:pt x="782" y="2126"/>
                </a:lnTo>
                <a:lnTo>
                  <a:pt x="782" y="2123"/>
                </a:lnTo>
                <a:lnTo>
                  <a:pt x="782" y="2121"/>
                </a:lnTo>
                <a:lnTo>
                  <a:pt x="783" y="2121"/>
                </a:lnTo>
                <a:lnTo>
                  <a:pt x="783" y="2092"/>
                </a:lnTo>
                <a:lnTo>
                  <a:pt x="782" y="2090"/>
                </a:lnTo>
                <a:lnTo>
                  <a:pt x="775" y="2089"/>
                </a:lnTo>
                <a:lnTo>
                  <a:pt x="767" y="2087"/>
                </a:lnTo>
                <a:lnTo>
                  <a:pt x="760" y="2085"/>
                </a:lnTo>
                <a:lnTo>
                  <a:pt x="758" y="2085"/>
                </a:lnTo>
                <a:lnTo>
                  <a:pt x="749" y="2087"/>
                </a:lnTo>
                <a:lnTo>
                  <a:pt x="743" y="2087"/>
                </a:lnTo>
                <a:lnTo>
                  <a:pt x="737" y="2088"/>
                </a:lnTo>
                <a:lnTo>
                  <a:pt x="722" y="2092"/>
                </a:lnTo>
                <a:lnTo>
                  <a:pt x="718" y="2094"/>
                </a:lnTo>
                <a:lnTo>
                  <a:pt x="698" y="2113"/>
                </a:lnTo>
                <a:lnTo>
                  <a:pt x="694" y="2115"/>
                </a:lnTo>
                <a:lnTo>
                  <a:pt x="685" y="2123"/>
                </a:lnTo>
                <a:lnTo>
                  <a:pt x="684" y="2124"/>
                </a:lnTo>
                <a:lnTo>
                  <a:pt x="682" y="2125"/>
                </a:lnTo>
                <a:lnTo>
                  <a:pt x="673" y="2126"/>
                </a:lnTo>
                <a:lnTo>
                  <a:pt x="672" y="2126"/>
                </a:lnTo>
                <a:lnTo>
                  <a:pt x="671" y="2126"/>
                </a:lnTo>
                <a:lnTo>
                  <a:pt x="668" y="2125"/>
                </a:lnTo>
                <a:lnTo>
                  <a:pt x="663" y="2118"/>
                </a:lnTo>
                <a:lnTo>
                  <a:pt x="660" y="2116"/>
                </a:lnTo>
                <a:lnTo>
                  <a:pt x="658" y="2115"/>
                </a:lnTo>
                <a:lnTo>
                  <a:pt x="657" y="2114"/>
                </a:lnTo>
                <a:lnTo>
                  <a:pt x="657" y="2113"/>
                </a:lnTo>
                <a:lnTo>
                  <a:pt x="655" y="2110"/>
                </a:lnTo>
                <a:lnTo>
                  <a:pt x="654" y="2109"/>
                </a:lnTo>
                <a:lnTo>
                  <a:pt x="655" y="2109"/>
                </a:lnTo>
                <a:lnTo>
                  <a:pt x="655" y="2108"/>
                </a:lnTo>
                <a:lnTo>
                  <a:pt x="654" y="2105"/>
                </a:lnTo>
                <a:lnTo>
                  <a:pt x="654" y="2101"/>
                </a:lnTo>
                <a:lnTo>
                  <a:pt x="654" y="2099"/>
                </a:lnTo>
                <a:lnTo>
                  <a:pt x="655" y="2098"/>
                </a:lnTo>
                <a:lnTo>
                  <a:pt x="655" y="2097"/>
                </a:lnTo>
                <a:lnTo>
                  <a:pt x="655" y="2092"/>
                </a:lnTo>
                <a:lnTo>
                  <a:pt x="656" y="2077"/>
                </a:lnTo>
                <a:lnTo>
                  <a:pt x="656" y="2071"/>
                </a:lnTo>
                <a:lnTo>
                  <a:pt x="655" y="2055"/>
                </a:lnTo>
                <a:lnTo>
                  <a:pt x="655" y="2047"/>
                </a:lnTo>
                <a:lnTo>
                  <a:pt x="655" y="2045"/>
                </a:lnTo>
                <a:lnTo>
                  <a:pt x="656" y="2043"/>
                </a:lnTo>
                <a:lnTo>
                  <a:pt x="656" y="2042"/>
                </a:lnTo>
                <a:lnTo>
                  <a:pt x="657" y="2043"/>
                </a:lnTo>
                <a:lnTo>
                  <a:pt x="658" y="2042"/>
                </a:lnTo>
                <a:lnTo>
                  <a:pt x="665" y="2039"/>
                </a:lnTo>
                <a:lnTo>
                  <a:pt x="664" y="2035"/>
                </a:lnTo>
                <a:lnTo>
                  <a:pt x="655" y="2038"/>
                </a:lnTo>
                <a:lnTo>
                  <a:pt x="636" y="1996"/>
                </a:lnTo>
                <a:lnTo>
                  <a:pt x="625" y="1963"/>
                </a:lnTo>
                <a:lnTo>
                  <a:pt x="616" y="1947"/>
                </a:lnTo>
                <a:lnTo>
                  <a:pt x="608" y="1939"/>
                </a:lnTo>
                <a:lnTo>
                  <a:pt x="600" y="1932"/>
                </a:lnTo>
                <a:lnTo>
                  <a:pt x="599" y="1931"/>
                </a:lnTo>
                <a:lnTo>
                  <a:pt x="598" y="1931"/>
                </a:lnTo>
                <a:lnTo>
                  <a:pt x="598" y="1929"/>
                </a:lnTo>
                <a:lnTo>
                  <a:pt x="598" y="1928"/>
                </a:lnTo>
                <a:lnTo>
                  <a:pt x="596" y="1928"/>
                </a:lnTo>
                <a:lnTo>
                  <a:pt x="594" y="1928"/>
                </a:lnTo>
                <a:lnTo>
                  <a:pt x="593" y="1925"/>
                </a:lnTo>
                <a:lnTo>
                  <a:pt x="594" y="1918"/>
                </a:lnTo>
                <a:lnTo>
                  <a:pt x="592" y="1918"/>
                </a:lnTo>
                <a:lnTo>
                  <a:pt x="588" y="1924"/>
                </a:lnTo>
                <a:lnTo>
                  <a:pt x="580" y="1918"/>
                </a:lnTo>
                <a:lnTo>
                  <a:pt x="549" y="1901"/>
                </a:lnTo>
                <a:lnTo>
                  <a:pt x="526" y="1888"/>
                </a:lnTo>
                <a:lnTo>
                  <a:pt x="514" y="1875"/>
                </a:lnTo>
                <a:lnTo>
                  <a:pt x="498" y="1844"/>
                </a:lnTo>
                <a:lnTo>
                  <a:pt x="489" y="1828"/>
                </a:lnTo>
                <a:lnTo>
                  <a:pt x="484" y="1819"/>
                </a:lnTo>
                <a:lnTo>
                  <a:pt x="471" y="1806"/>
                </a:lnTo>
                <a:lnTo>
                  <a:pt x="448" y="1795"/>
                </a:lnTo>
                <a:lnTo>
                  <a:pt x="388" y="1791"/>
                </a:lnTo>
                <a:lnTo>
                  <a:pt x="378" y="1789"/>
                </a:lnTo>
                <a:lnTo>
                  <a:pt x="372" y="1787"/>
                </a:lnTo>
                <a:lnTo>
                  <a:pt x="368" y="1784"/>
                </a:lnTo>
                <a:lnTo>
                  <a:pt x="339" y="1703"/>
                </a:lnTo>
                <a:lnTo>
                  <a:pt x="328" y="1679"/>
                </a:lnTo>
                <a:lnTo>
                  <a:pt x="326" y="1674"/>
                </a:lnTo>
                <a:lnTo>
                  <a:pt x="319" y="1674"/>
                </a:lnTo>
                <a:lnTo>
                  <a:pt x="326" y="1663"/>
                </a:lnTo>
                <a:lnTo>
                  <a:pt x="339" y="1670"/>
                </a:lnTo>
                <a:lnTo>
                  <a:pt x="339" y="1675"/>
                </a:lnTo>
                <a:lnTo>
                  <a:pt x="340" y="1680"/>
                </a:lnTo>
                <a:lnTo>
                  <a:pt x="341" y="1686"/>
                </a:lnTo>
                <a:lnTo>
                  <a:pt x="344" y="1697"/>
                </a:lnTo>
                <a:lnTo>
                  <a:pt x="348" y="1709"/>
                </a:lnTo>
                <a:lnTo>
                  <a:pt x="352" y="1719"/>
                </a:lnTo>
                <a:lnTo>
                  <a:pt x="354" y="1724"/>
                </a:lnTo>
                <a:lnTo>
                  <a:pt x="356" y="1731"/>
                </a:lnTo>
                <a:lnTo>
                  <a:pt x="358" y="1736"/>
                </a:lnTo>
                <a:lnTo>
                  <a:pt x="362" y="1741"/>
                </a:lnTo>
                <a:lnTo>
                  <a:pt x="365" y="1747"/>
                </a:lnTo>
                <a:lnTo>
                  <a:pt x="369" y="1750"/>
                </a:lnTo>
                <a:lnTo>
                  <a:pt x="371" y="1753"/>
                </a:lnTo>
                <a:lnTo>
                  <a:pt x="373" y="1756"/>
                </a:lnTo>
                <a:lnTo>
                  <a:pt x="378" y="1759"/>
                </a:lnTo>
                <a:lnTo>
                  <a:pt x="381" y="1763"/>
                </a:lnTo>
                <a:lnTo>
                  <a:pt x="383" y="1765"/>
                </a:lnTo>
                <a:lnTo>
                  <a:pt x="388" y="1767"/>
                </a:lnTo>
                <a:lnTo>
                  <a:pt x="391" y="1769"/>
                </a:lnTo>
                <a:lnTo>
                  <a:pt x="395" y="1770"/>
                </a:lnTo>
                <a:lnTo>
                  <a:pt x="398" y="1771"/>
                </a:lnTo>
                <a:lnTo>
                  <a:pt x="399" y="1771"/>
                </a:lnTo>
                <a:lnTo>
                  <a:pt x="400" y="1773"/>
                </a:lnTo>
                <a:lnTo>
                  <a:pt x="405" y="1773"/>
                </a:lnTo>
                <a:lnTo>
                  <a:pt x="404" y="1770"/>
                </a:lnTo>
                <a:lnTo>
                  <a:pt x="411" y="1767"/>
                </a:lnTo>
                <a:lnTo>
                  <a:pt x="423" y="1761"/>
                </a:lnTo>
                <a:lnTo>
                  <a:pt x="422" y="1756"/>
                </a:lnTo>
                <a:lnTo>
                  <a:pt x="420" y="1757"/>
                </a:lnTo>
                <a:lnTo>
                  <a:pt x="417" y="1757"/>
                </a:lnTo>
                <a:lnTo>
                  <a:pt x="415" y="1756"/>
                </a:lnTo>
                <a:lnTo>
                  <a:pt x="413" y="1756"/>
                </a:lnTo>
                <a:lnTo>
                  <a:pt x="412" y="1754"/>
                </a:lnTo>
                <a:lnTo>
                  <a:pt x="410" y="1752"/>
                </a:lnTo>
                <a:lnTo>
                  <a:pt x="408" y="1748"/>
                </a:lnTo>
                <a:lnTo>
                  <a:pt x="425" y="1740"/>
                </a:lnTo>
                <a:lnTo>
                  <a:pt x="423" y="1736"/>
                </a:lnTo>
                <a:lnTo>
                  <a:pt x="422" y="1736"/>
                </a:lnTo>
                <a:lnTo>
                  <a:pt x="419" y="1738"/>
                </a:lnTo>
                <a:lnTo>
                  <a:pt x="416" y="1738"/>
                </a:lnTo>
                <a:lnTo>
                  <a:pt x="415" y="1738"/>
                </a:lnTo>
                <a:lnTo>
                  <a:pt x="413" y="1738"/>
                </a:lnTo>
                <a:lnTo>
                  <a:pt x="410" y="1737"/>
                </a:lnTo>
                <a:lnTo>
                  <a:pt x="408" y="1736"/>
                </a:lnTo>
                <a:lnTo>
                  <a:pt x="407" y="1734"/>
                </a:lnTo>
                <a:lnTo>
                  <a:pt x="406" y="1732"/>
                </a:lnTo>
                <a:lnTo>
                  <a:pt x="405" y="1729"/>
                </a:lnTo>
                <a:lnTo>
                  <a:pt x="402" y="1720"/>
                </a:lnTo>
                <a:lnTo>
                  <a:pt x="402" y="1716"/>
                </a:lnTo>
                <a:lnTo>
                  <a:pt x="402" y="1714"/>
                </a:lnTo>
                <a:lnTo>
                  <a:pt x="404" y="1712"/>
                </a:lnTo>
                <a:lnTo>
                  <a:pt x="405" y="1711"/>
                </a:lnTo>
                <a:lnTo>
                  <a:pt x="410" y="1708"/>
                </a:lnTo>
                <a:lnTo>
                  <a:pt x="412" y="1707"/>
                </a:lnTo>
                <a:lnTo>
                  <a:pt x="413" y="1707"/>
                </a:lnTo>
                <a:lnTo>
                  <a:pt x="411" y="1703"/>
                </a:lnTo>
                <a:lnTo>
                  <a:pt x="400" y="1707"/>
                </a:lnTo>
                <a:lnTo>
                  <a:pt x="394" y="1703"/>
                </a:lnTo>
                <a:lnTo>
                  <a:pt x="385" y="1713"/>
                </a:lnTo>
                <a:lnTo>
                  <a:pt x="382" y="1712"/>
                </a:lnTo>
                <a:lnTo>
                  <a:pt x="379" y="1709"/>
                </a:lnTo>
                <a:lnTo>
                  <a:pt x="379" y="1706"/>
                </a:lnTo>
                <a:lnTo>
                  <a:pt x="390" y="1694"/>
                </a:lnTo>
                <a:lnTo>
                  <a:pt x="381" y="1686"/>
                </a:lnTo>
                <a:lnTo>
                  <a:pt x="368" y="1700"/>
                </a:lnTo>
                <a:lnTo>
                  <a:pt x="364" y="1700"/>
                </a:lnTo>
                <a:lnTo>
                  <a:pt x="361" y="1697"/>
                </a:lnTo>
                <a:lnTo>
                  <a:pt x="360" y="1694"/>
                </a:lnTo>
                <a:lnTo>
                  <a:pt x="372" y="1680"/>
                </a:lnTo>
                <a:lnTo>
                  <a:pt x="370" y="1677"/>
                </a:lnTo>
                <a:lnTo>
                  <a:pt x="364" y="1677"/>
                </a:lnTo>
                <a:lnTo>
                  <a:pt x="331" y="1638"/>
                </a:lnTo>
                <a:lnTo>
                  <a:pt x="336" y="1636"/>
                </a:lnTo>
                <a:lnTo>
                  <a:pt x="337" y="1635"/>
                </a:lnTo>
                <a:lnTo>
                  <a:pt x="343" y="1627"/>
                </a:lnTo>
                <a:lnTo>
                  <a:pt x="336" y="1617"/>
                </a:lnTo>
                <a:lnTo>
                  <a:pt x="331" y="1622"/>
                </a:lnTo>
                <a:lnTo>
                  <a:pt x="328" y="1617"/>
                </a:lnTo>
                <a:lnTo>
                  <a:pt x="332" y="1613"/>
                </a:lnTo>
                <a:lnTo>
                  <a:pt x="326" y="1605"/>
                </a:lnTo>
                <a:lnTo>
                  <a:pt x="302" y="1600"/>
                </a:lnTo>
                <a:lnTo>
                  <a:pt x="289" y="1587"/>
                </a:lnTo>
                <a:lnTo>
                  <a:pt x="257" y="1550"/>
                </a:lnTo>
                <a:lnTo>
                  <a:pt x="248" y="1541"/>
                </a:lnTo>
                <a:lnTo>
                  <a:pt x="177" y="1473"/>
                </a:lnTo>
                <a:lnTo>
                  <a:pt x="176" y="1470"/>
                </a:lnTo>
                <a:lnTo>
                  <a:pt x="159" y="1429"/>
                </a:lnTo>
                <a:lnTo>
                  <a:pt x="158" y="1423"/>
                </a:lnTo>
                <a:lnTo>
                  <a:pt x="170" y="1414"/>
                </a:lnTo>
                <a:lnTo>
                  <a:pt x="158" y="1399"/>
                </a:lnTo>
                <a:lnTo>
                  <a:pt x="156" y="1387"/>
                </a:lnTo>
                <a:lnTo>
                  <a:pt x="160" y="1384"/>
                </a:lnTo>
                <a:lnTo>
                  <a:pt x="159" y="1381"/>
                </a:lnTo>
                <a:lnTo>
                  <a:pt x="159" y="1380"/>
                </a:lnTo>
                <a:lnTo>
                  <a:pt x="158" y="1377"/>
                </a:lnTo>
                <a:lnTo>
                  <a:pt x="155" y="1376"/>
                </a:lnTo>
                <a:lnTo>
                  <a:pt x="154" y="1374"/>
                </a:lnTo>
                <a:lnTo>
                  <a:pt x="154" y="1366"/>
                </a:lnTo>
                <a:lnTo>
                  <a:pt x="154" y="1364"/>
                </a:lnTo>
                <a:lnTo>
                  <a:pt x="155" y="1363"/>
                </a:lnTo>
                <a:lnTo>
                  <a:pt x="155" y="1360"/>
                </a:lnTo>
                <a:lnTo>
                  <a:pt x="155" y="1357"/>
                </a:lnTo>
                <a:lnTo>
                  <a:pt x="155" y="1356"/>
                </a:lnTo>
                <a:lnTo>
                  <a:pt x="156" y="1354"/>
                </a:lnTo>
                <a:lnTo>
                  <a:pt x="155" y="1352"/>
                </a:lnTo>
                <a:lnTo>
                  <a:pt x="156" y="1348"/>
                </a:lnTo>
                <a:lnTo>
                  <a:pt x="156" y="1346"/>
                </a:lnTo>
                <a:lnTo>
                  <a:pt x="156" y="1345"/>
                </a:lnTo>
                <a:lnTo>
                  <a:pt x="156" y="1343"/>
                </a:lnTo>
                <a:lnTo>
                  <a:pt x="155" y="1342"/>
                </a:lnTo>
                <a:lnTo>
                  <a:pt x="155" y="1340"/>
                </a:lnTo>
                <a:lnTo>
                  <a:pt x="155" y="1338"/>
                </a:lnTo>
                <a:lnTo>
                  <a:pt x="155" y="1337"/>
                </a:lnTo>
                <a:lnTo>
                  <a:pt x="155" y="1335"/>
                </a:lnTo>
                <a:lnTo>
                  <a:pt x="155" y="1334"/>
                </a:lnTo>
                <a:lnTo>
                  <a:pt x="155" y="1331"/>
                </a:lnTo>
                <a:lnTo>
                  <a:pt x="155" y="1330"/>
                </a:lnTo>
                <a:lnTo>
                  <a:pt x="155" y="1329"/>
                </a:lnTo>
                <a:lnTo>
                  <a:pt x="155" y="1327"/>
                </a:lnTo>
                <a:lnTo>
                  <a:pt x="154" y="1324"/>
                </a:lnTo>
                <a:lnTo>
                  <a:pt x="154" y="1323"/>
                </a:lnTo>
                <a:lnTo>
                  <a:pt x="154" y="1322"/>
                </a:lnTo>
                <a:lnTo>
                  <a:pt x="154" y="1319"/>
                </a:lnTo>
                <a:lnTo>
                  <a:pt x="154" y="1318"/>
                </a:lnTo>
                <a:lnTo>
                  <a:pt x="154" y="1311"/>
                </a:lnTo>
                <a:lnTo>
                  <a:pt x="159" y="1315"/>
                </a:lnTo>
                <a:lnTo>
                  <a:pt x="162" y="1312"/>
                </a:lnTo>
                <a:lnTo>
                  <a:pt x="159" y="1304"/>
                </a:lnTo>
                <a:lnTo>
                  <a:pt x="158" y="1298"/>
                </a:lnTo>
                <a:lnTo>
                  <a:pt x="158" y="1294"/>
                </a:lnTo>
                <a:lnTo>
                  <a:pt x="158" y="1287"/>
                </a:lnTo>
                <a:lnTo>
                  <a:pt x="158" y="1282"/>
                </a:lnTo>
                <a:lnTo>
                  <a:pt x="159" y="1259"/>
                </a:lnTo>
                <a:lnTo>
                  <a:pt x="160" y="1234"/>
                </a:lnTo>
                <a:lnTo>
                  <a:pt x="161" y="1222"/>
                </a:lnTo>
                <a:lnTo>
                  <a:pt x="162" y="1195"/>
                </a:lnTo>
                <a:lnTo>
                  <a:pt x="162" y="1177"/>
                </a:lnTo>
                <a:lnTo>
                  <a:pt x="162" y="1155"/>
                </a:lnTo>
                <a:lnTo>
                  <a:pt x="161" y="1118"/>
                </a:lnTo>
                <a:lnTo>
                  <a:pt x="161" y="1088"/>
                </a:lnTo>
                <a:lnTo>
                  <a:pt x="160" y="1056"/>
                </a:lnTo>
                <a:lnTo>
                  <a:pt x="160" y="1053"/>
                </a:lnTo>
                <a:lnTo>
                  <a:pt x="161" y="1045"/>
                </a:lnTo>
                <a:lnTo>
                  <a:pt x="161" y="1037"/>
                </a:lnTo>
                <a:lnTo>
                  <a:pt x="163" y="1027"/>
                </a:lnTo>
                <a:lnTo>
                  <a:pt x="164" y="1017"/>
                </a:lnTo>
                <a:lnTo>
                  <a:pt x="168" y="996"/>
                </a:lnTo>
                <a:lnTo>
                  <a:pt x="170" y="993"/>
                </a:lnTo>
                <a:lnTo>
                  <a:pt x="171" y="986"/>
                </a:lnTo>
                <a:lnTo>
                  <a:pt x="172" y="981"/>
                </a:lnTo>
                <a:lnTo>
                  <a:pt x="188" y="928"/>
                </a:lnTo>
                <a:lnTo>
                  <a:pt x="195" y="902"/>
                </a:lnTo>
                <a:lnTo>
                  <a:pt x="197" y="875"/>
                </a:lnTo>
                <a:lnTo>
                  <a:pt x="200" y="866"/>
                </a:lnTo>
                <a:lnTo>
                  <a:pt x="200" y="863"/>
                </a:lnTo>
                <a:lnTo>
                  <a:pt x="200" y="860"/>
                </a:lnTo>
                <a:lnTo>
                  <a:pt x="200" y="851"/>
                </a:lnTo>
                <a:lnTo>
                  <a:pt x="200" y="830"/>
                </a:lnTo>
                <a:lnTo>
                  <a:pt x="200" y="825"/>
                </a:lnTo>
                <a:lnTo>
                  <a:pt x="201" y="824"/>
                </a:lnTo>
                <a:lnTo>
                  <a:pt x="202" y="819"/>
                </a:lnTo>
                <a:lnTo>
                  <a:pt x="202" y="795"/>
                </a:lnTo>
                <a:lnTo>
                  <a:pt x="201" y="786"/>
                </a:lnTo>
                <a:lnTo>
                  <a:pt x="201" y="783"/>
                </a:lnTo>
                <a:lnTo>
                  <a:pt x="200" y="766"/>
                </a:lnTo>
                <a:lnTo>
                  <a:pt x="195" y="745"/>
                </a:lnTo>
                <a:lnTo>
                  <a:pt x="194" y="742"/>
                </a:lnTo>
                <a:lnTo>
                  <a:pt x="186" y="732"/>
                </a:lnTo>
                <a:lnTo>
                  <a:pt x="181" y="727"/>
                </a:lnTo>
                <a:lnTo>
                  <a:pt x="176" y="718"/>
                </a:lnTo>
                <a:lnTo>
                  <a:pt x="176" y="719"/>
                </a:lnTo>
                <a:lnTo>
                  <a:pt x="170" y="713"/>
                </a:lnTo>
                <a:lnTo>
                  <a:pt x="168" y="713"/>
                </a:lnTo>
                <a:lnTo>
                  <a:pt x="167" y="715"/>
                </a:lnTo>
                <a:lnTo>
                  <a:pt x="167" y="716"/>
                </a:lnTo>
                <a:lnTo>
                  <a:pt x="170" y="723"/>
                </a:lnTo>
                <a:lnTo>
                  <a:pt x="169" y="724"/>
                </a:lnTo>
                <a:lnTo>
                  <a:pt x="164" y="717"/>
                </a:lnTo>
                <a:lnTo>
                  <a:pt x="162" y="713"/>
                </a:lnTo>
                <a:lnTo>
                  <a:pt x="143" y="693"/>
                </a:lnTo>
                <a:lnTo>
                  <a:pt x="138" y="688"/>
                </a:lnTo>
                <a:lnTo>
                  <a:pt x="143" y="685"/>
                </a:lnTo>
                <a:lnTo>
                  <a:pt x="127" y="669"/>
                </a:lnTo>
                <a:lnTo>
                  <a:pt x="128" y="667"/>
                </a:lnTo>
                <a:lnTo>
                  <a:pt x="126" y="659"/>
                </a:lnTo>
                <a:lnTo>
                  <a:pt x="118" y="651"/>
                </a:lnTo>
                <a:lnTo>
                  <a:pt x="109" y="653"/>
                </a:lnTo>
                <a:lnTo>
                  <a:pt x="108" y="651"/>
                </a:lnTo>
                <a:lnTo>
                  <a:pt x="119" y="648"/>
                </a:lnTo>
                <a:lnTo>
                  <a:pt x="118" y="643"/>
                </a:lnTo>
                <a:lnTo>
                  <a:pt x="105" y="648"/>
                </a:lnTo>
                <a:lnTo>
                  <a:pt x="96" y="641"/>
                </a:lnTo>
                <a:lnTo>
                  <a:pt x="92" y="635"/>
                </a:lnTo>
                <a:lnTo>
                  <a:pt x="87" y="629"/>
                </a:lnTo>
                <a:lnTo>
                  <a:pt x="70" y="603"/>
                </a:lnTo>
                <a:lnTo>
                  <a:pt x="70" y="601"/>
                </a:lnTo>
                <a:lnTo>
                  <a:pt x="79" y="598"/>
                </a:lnTo>
                <a:lnTo>
                  <a:pt x="78" y="594"/>
                </a:lnTo>
                <a:lnTo>
                  <a:pt x="68" y="595"/>
                </a:lnTo>
                <a:lnTo>
                  <a:pt x="55" y="573"/>
                </a:lnTo>
                <a:lnTo>
                  <a:pt x="54" y="569"/>
                </a:lnTo>
                <a:lnTo>
                  <a:pt x="53" y="565"/>
                </a:lnTo>
                <a:lnTo>
                  <a:pt x="53" y="562"/>
                </a:lnTo>
                <a:lnTo>
                  <a:pt x="53" y="559"/>
                </a:lnTo>
                <a:lnTo>
                  <a:pt x="50" y="554"/>
                </a:lnTo>
                <a:lnTo>
                  <a:pt x="41" y="524"/>
                </a:lnTo>
                <a:lnTo>
                  <a:pt x="41" y="494"/>
                </a:lnTo>
                <a:lnTo>
                  <a:pt x="47" y="494"/>
                </a:lnTo>
                <a:lnTo>
                  <a:pt x="50" y="474"/>
                </a:lnTo>
                <a:lnTo>
                  <a:pt x="61" y="466"/>
                </a:lnTo>
                <a:lnTo>
                  <a:pt x="59" y="464"/>
                </a:lnTo>
                <a:lnTo>
                  <a:pt x="55" y="461"/>
                </a:lnTo>
                <a:lnTo>
                  <a:pt x="54" y="461"/>
                </a:lnTo>
                <a:lnTo>
                  <a:pt x="50" y="461"/>
                </a:lnTo>
                <a:lnTo>
                  <a:pt x="47" y="462"/>
                </a:lnTo>
                <a:lnTo>
                  <a:pt x="45" y="462"/>
                </a:lnTo>
                <a:lnTo>
                  <a:pt x="44" y="464"/>
                </a:lnTo>
                <a:lnTo>
                  <a:pt x="42" y="462"/>
                </a:lnTo>
                <a:lnTo>
                  <a:pt x="41" y="460"/>
                </a:lnTo>
                <a:lnTo>
                  <a:pt x="42" y="443"/>
                </a:lnTo>
                <a:lnTo>
                  <a:pt x="44" y="442"/>
                </a:lnTo>
                <a:lnTo>
                  <a:pt x="53" y="441"/>
                </a:lnTo>
                <a:lnTo>
                  <a:pt x="54" y="440"/>
                </a:lnTo>
                <a:lnTo>
                  <a:pt x="54" y="439"/>
                </a:lnTo>
                <a:lnTo>
                  <a:pt x="53" y="437"/>
                </a:lnTo>
                <a:lnTo>
                  <a:pt x="43" y="437"/>
                </a:lnTo>
                <a:lnTo>
                  <a:pt x="43" y="424"/>
                </a:lnTo>
                <a:lnTo>
                  <a:pt x="47" y="423"/>
                </a:lnTo>
                <a:lnTo>
                  <a:pt x="49" y="422"/>
                </a:lnTo>
                <a:lnTo>
                  <a:pt x="50" y="420"/>
                </a:lnTo>
                <a:lnTo>
                  <a:pt x="51" y="418"/>
                </a:lnTo>
                <a:lnTo>
                  <a:pt x="50" y="405"/>
                </a:lnTo>
                <a:lnTo>
                  <a:pt x="46" y="358"/>
                </a:lnTo>
                <a:lnTo>
                  <a:pt x="45" y="324"/>
                </a:lnTo>
                <a:lnTo>
                  <a:pt x="45" y="319"/>
                </a:lnTo>
                <a:lnTo>
                  <a:pt x="44" y="316"/>
                </a:lnTo>
                <a:lnTo>
                  <a:pt x="43" y="302"/>
                </a:lnTo>
                <a:lnTo>
                  <a:pt x="41" y="291"/>
                </a:lnTo>
                <a:lnTo>
                  <a:pt x="37" y="277"/>
                </a:lnTo>
                <a:lnTo>
                  <a:pt x="32" y="266"/>
                </a:lnTo>
                <a:lnTo>
                  <a:pt x="29" y="256"/>
                </a:lnTo>
                <a:lnTo>
                  <a:pt x="26" y="248"/>
                </a:lnTo>
                <a:lnTo>
                  <a:pt x="25" y="244"/>
                </a:lnTo>
                <a:lnTo>
                  <a:pt x="18" y="232"/>
                </a:lnTo>
                <a:lnTo>
                  <a:pt x="13" y="224"/>
                </a:lnTo>
                <a:lnTo>
                  <a:pt x="10" y="217"/>
                </a:lnTo>
                <a:lnTo>
                  <a:pt x="7" y="214"/>
                </a:lnTo>
                <a:lnTo>
                  <a:pt x="3" y="210"/>
                </a:lnTo>
                <a:lnTo>
                  <a:pt x="1" y="209"/>
                </a:lnTo>
                <a:lnTo>
                  <a:pt x="0" y="207"/>
                </a:lnTo>
                <a:lnTo>
                  <a:pt x="1" y="206"/>
                </a:lnTo>
                <a:lnTo>
                  <a:pt x="1" y="205"/>
                </a:lnTo>
                <a:lnTo>
                  <a:pt x="7" y="199"/>
                </a:lnTo>
                <a:lnTo>
                  <a:pt x="40" y="166"/>
                </a:lnTo>
                <a:lnTo>
                  <a:pt x="41" y="165"/>
                </a:lnTo>
                <a:lnTo>
                  <a:pt x="50" y="157"/>
                </a:lnTo>
                <a:lnTo>
                  <a:pt x="55" y="150"/>
                </a:lnTo>
                <a:lnTo>
                  <a:pt x="57" y="149"/>
                </a:lnTo>
                <a:lnTo>
                  <a:pt x="58" y="149"/>
                </a:lnTo>
                <a:lnTo>
                  <a:pt x="58" y="148"/>
                </a:lnTo>
                <a:lnTo>
                  <a:pt x="70" y="136"/>
                </a:lnTo>
                <a:lnTo>
                  <a:pt x="76" y="130"/>
                </a:lnTo>
                <a:lnTo>
                  <a:pt x="82" y="124"/>
                </a:lnTo>
                <a:lnTo>
                  <a:pt x="84" y="122"/>
                </a:lnTo>
                <a:lnTo>
                  <a:pt x="88" y="117"/>
                </a:lnTo>
                <a:lnTo>
                  <a:pt x="95" y="110"/>
                </a:lnTo>
                <a:lnTo>
                  <a:pt x="96" y="109"/>
                </a:lnTo>
                <a:lnTo>
                  <a:pt x="103" y="102"/>
                </a:lnTo>
                <a:lnTo>
                  <a:pt x="110" y="96"/>
                </a:lnTo>
                <a:lnTo>
                  <a:pt x="111" y="94"/>
                </a:lnTo>
                <a:lnTo>
                  <a:pt x="117" y="89"/>
                </a:lnTo>
                <a:lnTo>
                  <a:pt x="119" y="87"/>
                </a:lnTo>
                <a:lnTo>
                  <a:pt x="122" y="83"/>
                </a:lnTo>
                <a:lnTo>
                  <a:pt x="128" y="77"/>
                </a:lnTo>
                <a:lnTo>
                  <a:pt x="130" y="74"/>
                </a:lnTo>
                <a:lnTo>
                  <a:pt x="137" y="68"/>
                </a:lnTo>
                <a:lnTo>
                  <a:pt x="143" y="63"/>
                </a:lnTo>
                <a:lnTo>
                  <a:pt x="145" y="60"/>
                </a:lnTo>
                <a:lnTo>
                  <a:pt x="151" y="55"/>
                </a:lnTo>
                <a:lnTo>
                  <a:pt x="154" y="51"/>
                </a:lnTo>
                <a:lnTo>
                  <a:pt x="158" y="48"/>
                </a:lnTo>
                <a:lnTo>
                  <a:pt x="167" y="39"/>
                </a:lnTo>
                <a:lnTo>
                  <a:pt x="172" y="33"/>
                </a:lnTo>
                <a:lnTo>
                  <a:pt x="180" y="24"/>
                </a:lnTo>
                <a:lnTo>
                  <a:pt x="181" y="24"/>
                </a:lnTo>
                <a:lnTo>
                  <a:pt x="190" y="14"/>
                </a:lnTo>
                <a:lnTo>
                  <a:pt x="193" y="13"/>
                </a:lnTo>
                <a:lnTo>
                  <a:pt x="204" y="0"/>
                </a:lnTo>
                <a:lnTo>
                  <a:pt x="205" y="2"/>
                </a:lnTo>
                <a:lnTo>
                  <a:pt x="215" y="13"/>
                </a:lnTo>
                <a:lnTo>
                  <a:pt x="228" y="24"/>
                </a:lnTo>
                <a:lnTo>
                  <a:pt x="235" y="31"/>
                </a:lnTo>
                <a:lnTo>
                  <a:pt x="243" y="41"/>
                </a:lnTo>
                <a:lnTo>
                  <a:pt x="244" y="42"/>
                </a:lnTo>
                <a:lnTo>
                  <a:pt x="246" y="44"/>
                </a:lnTo>
                <a:lnTo>
                  <a:pt x="247" y="47"/>
                </a:lnTo>
                <a:lnTo>
                  <a:pt x="249" y="49"/>
                </a:lnTo>
                <a:lnTo>
                  <a:pt x="251" y="50"/>
                </a:lnTo>
                <a:lnTo>
                  <a:pt x="253" y="52"/>
                </a:lnTo>
                <a:lnTo>
                  <a:pt x="254" y="54"/>
                </a:lnTo>
                <a:lnTo>
                  <a:pt x="254" y="55"/>
                </a:lnTo>
                <a:lnTo>
                  <a:pt x="255" y="56"/>
                </a:lnTo>
                <a:lnTo>
                  <a:pt x="257" y="58"/>
                </a:lnTo>
                <a:lnTo>
                  <a:pt x="259" y="60"/>
                </a:lnTo>
                <a:lnTo>
                  <a:pt x="260" y="62"/>
                </a:lnTo>
                <a:lnTo>
                  <a:pt x="262" y="64"/>
                </a:lnTo>
                <a:lnTo>
                  <a:pt x="263" y="65"/>
                </a:lnTo>
                <a:lnTo>
                  <a:pt x="264" y="67"/>
                </a:lnTo>
                <a:lnTo>
                  <a:pt x="267" y="69"/>
                </a:lnTo>
                <a:lnTo>
                  <a:pt x="269" y="72"/>
                </a:lnTo>
                <a:lnTo>
                  <a:pt x="271" y="75"/>
                </a:lnTo>
                <a:lnTo>
                  <a:pt x="273" y="77"/>
                </a:lnTo>
                <a:lnTo>
                  <a:pt x="276" y="80"/>
                </a:lnTo>
                <a:lnTo>
                  <a:pt x="277" y="82"/>
                </a:lnTo>
                <a:lnTo>
                  <a:pt x="279" y="84"/>
                </a:lnTo>
                <a:lnTo>
                  <a:pt x="281" y="87"/>
                </a:lnTo>
                <a:lnTo>
                  <a:pt x="282" y="88"/>
                </a:lnTo>
                <a:lnTo>
                  <a:pt x="284" y="89"/>
                </a:lnTo>
                <a:lnTo>
                  <a:pt x="284" y="90"/>
                </a:lnTo>
                <a:lnTo>
                  <a:pt x="286" y="92"/>
                </a:lnTo>
                <a:lnTo>
                  <a:pt x="287" y="93"/>
                </a:lnTo>
                <a:lnTo>
                  <a:pt x="289" y="96"/>
                </a:lnTo>
                <a:lnTo>
                  <a:pt x="290" y="98"/>
                </a:lnTo>
                <a:lnTo>
                  <a:pt x="291" y="100"/>
                </a:lnTo>
                <a:lnTo>
                  <a:pt x="294" y="102"/>
                </a:lnTo>
                <a:lnTo>
                  <a:pt x="295" y="104"/>
                </a:lnTo>
                <a:lnTo>
                  <a:pt x="296" y="105"/>
                </a:lnTo>
                <a:lnTo>
                  <a:pt x="297" y="107"/>
                </a:lnTo>
                <a:lnTo>
                  <a:pt x="297" y="108"/>
                </a:lnTo>
                <a:lnTo>
                  <a:pt x="298" y="109"/>
                </a:lnTo>
                <a:lnTo>
                  <a:pt x="299" y="112"/>
                </a:lnTo>
                <a:lnTo>
                  <a:pt x="301" y="112"/>
                </a:lnTo>
                <a:lnTo>
                  <a:pt x="302" y="114"/>
                </a:lnTo>
                <a:lnTo>
                  <a:pt x="303" y="117"/>
                </a:lnTo>
                <a:lnTo>
                  <a:pt x="305" y="119"/>
                </a:lnTo>
                <a:lnTo>
                  <a:pt x="306" y="122"/>
                </a:lnTo>
                <a:lnTo>
                  <a:pt x="307" y="124"/>
                </a:lnTo>
                <a:lnTo>
                  <a:pt x="309" y="126"/>
                </a:lnTo>
                <a:lnTo>
                  <a:pt x="310" y="127"/>
                </a:lnTo>
                <a:lnTo>
                  <a:pt x="311" y="130"/>
                </a:lnTo>
                <a:lnTo>
                  <a:pt x="313" y="134"/>
                </a:lnTo>
                <a:lnTo>
                  <a:pt x="314" y="138"/>
                </a:lnTo>
                <a:lnTo>
                  <a:pt x="316" y="142"/>
                </a:lnTo>
                <a:lnTo>
                  <a:pt x="318" y="144"/>
                </a:lnTo>
                <a:lnTo>
                  <a:pt x="319" y="147"/>
                </a:lnTo>
                <a:lnTo>
                  <a:pt x="321" y="149"/>
                </a:lnTo>
                <a:lnTo>
                  <a:pt x="322" y="152"/>
                </a:lnTo>
                <a:lnTo>
                  <a:pt x="323" y="155"/>
                </a:lnTo>
                <a:lnTo>
                  <a:pt x="324" y="158"/>
                </a:lnTo>
                <a:lnTo>
                  <a:pt x="324" y="159"/>
                </a:lnTo>
                <a:close/>
                <a:moveTo>
                  <a:pt x="428" y="1817"/>
                </a:moveTo>
                <a:lnTo>
                  <a:pt x="429" y="1820"/>
                </a:lnTo>
                <a:lnTo>
                  <a:pt x="427" y="1823"/>
                </a:lnTo>
                <a:lnTo>
                  <a:pt x="428" y="1824"/>
                </a:lnTo>
                <a:lnTo>
                  <a:pt x="428" y="1825"/>
                </a:lnTo>
                <a:lnTo>
                  <a:pt x="428" y="1826"/>
                </a:lnTo>
                <a:lnTo>
                  <a:pt x="429" y="1826"/>
                </a:lnTo>
                <a:lnTo>
                  <a:pt x="432" y="1823"/>
                </a:lnTo>
                <a:lnTo>
                  <a:pt x="434" y="1823"/>
                </a:lnTo>
                <a:lnTo>
                  <a:pt x="436" y="1823"/>
                </a:lnTo>
                <a:lnTo>
                  <a:pt x="436" y="1824"/>
                </a:lnTo>
                <a:lnTo>
                  <a:pt x="437" y="1825"/>
                </a:lnTo>
                <a:lnTo>
                  <a:pt x="438" y="1828"/>
                </a:lnTo>
                <a:lnTo>
                  <a:pt x="441" y="1832"/>
                </a:lnTo>
                <a:lnTo>
                  <a:pt x="445" y="1837"/>
                </a:lnTo>
                <a:lnTo>
                  <a:pt x="447" y="1840"/>
                </a:lnTo>
                <a:lnTo>
                  <a:pt x="447" y="1841"/>
                </a:lnTo>
                <a:lnTo>
                  <a:pt x="449" y="1840"/>
                </a:lnTo>
                <a:lnTo>
                  <a:pt x="450" y="1842"/>
                </a:lnTo>
                <a:lnTo>
                  <a:pt x="450" y="1844"/>
                </a:lnTo>
                <a:lnTo>
                  <a:pt x="449" y="1844"/>
                </a:lnTo>
                <a:lnTo>
                  <a:pt x="449" y="1845"/>
                </a:lnTo>
                <a:lnTo>
                  <a:pt x="449" y="1846"/>
                </a:lnTo>
                <a:lnTo>
                  <a:pt x="461" y="1863"/>
                </a:lnTo>
                <a:lnTo>
                  <a:pt x="464" y="1867"/>
                </a:lnTo>
                <a:lnTo>
                  <a:pt x="464" y="1868"/>
                </a:lnTo>
                <a:lnTo>
                  <a:pt x="464" y="1870"/>
                </a:lnTo>
                <a:lnTo>
                  <a:pt x="463" y="1872"/>
                </a:lnTo>
                <a:lnTo>
                  <a:pt x="464" y="1873"/>
                </a:lnTo>
                <a:lnTo>
                  <a:pt x="466" y="1871"/>
                </a:lnTo>
                <a:lnTo>
                  <a:pt x="469" y="1873"/>
                </a:lnTo>
                <a:lnTo>
                  <a:pt x="474" y="1883"/>
                </a:lnTo>
                <a:lnTo>
                  <a:pt x="475" y="1883"/>
                </a:lnTo>
                <a:lnTo>
                  <a:pt x="476" y="1883"/>
                </a:lnTo>
                <a:lnTo>
                  <a:pt x="487" y="1901"/>
                </a:lnTo>
                <a:lnTo>
                  <a:pt x="487" y="1903"/>
                </a:lnTo>
                <a:lnTo>
                  <a:pt x="487" y="1904"/>
                </a:lnTo>
                <a:lnTo>
                  <a:pt x="486" y="1905"/>
                </a:lnTo>
                <a:lnTo>
                  <a:pt x="486" y="1907"/>
                </a:lnTo>
                <a:lnTo>
                  <a:pt x="486" y="1908"/>
                </a:lnTo>
                <a:lnTo>
                  <a:pt x="489" y="1913"/>
                </a:lnTo>
                <a:lnTo>
                  <a:pt x="490" y="1915"/>
                </a:lnTo>
                <a:lnTo>
                  <a:pt x="493" y="1920"/>
                </a:lnTo>
                <a:lnTo>
                  <a:pt x="495" y="1921"/>
                </a:lnTo>
                <a:lnTo>
                  <a:pt x="496" y="1921"/>
                </a:lnTo>
                <a:lnTo>
                  <a:pt x="496" y="1922"/>
                </a:lnTo>
                <a:lnTo>
                  <a:pt x="496" y="1923"/>
                </a:lnTo>
                <a:lnTo>
                  <a:pt x="496" y="1924"/>
                </a:lnTo>
                <a:lnTo>
                  <a:pt x="496" y="1925"/>
                </a:lnTo>
                <a:lnTo>
                  <a:pt x="497" y="1925"/>
                </a:lnTo>
                <a:lnTo>
                  <a:pt x="499" y="1924"/>
                </a:lnTo>
                <a:lnTo>
                  <a:pt x="501" y="1924"/>
                </a:lnTo>
                <a:lnTo>
                  <a:pt x="503" y="1925"/>
                </a:lnTo>
                <a:lnTo>
                  <a:pt x="504" y="1928"/>
                </a:lnTo>
                <a:lnTo>
                  <a:pt x="505" y="1930"/>
                </a:lnTo>
                <a:lnTo>
                  <a:pt x="504" y="1938"/>
                </a:lnTo>
                <a:lnTo>
                  <a:pt x="507" y="1941"/>
                </a:lnTo>
                <a:lnTo>
                  <a:pt x="512" y="1947"/>
                </a:lnTo>
                <a:lnTo>
                  <a:pt x="521" y="1958"/>
                </a:lnTo>
                <a:lnTo>
                  <a:pt x="524" y="1964"/>
                </a:lnTo>
                <a:lnTo>
                  <a:pt x="548" y="1998"/>
                </a:lnTo>
                <a:lnTo>
                  <a:pt x="559" y="2016"/>
                </a:lnTo>
                <a:lnTo>
                  <a:pt x="564" y="2024"/>
                </a:lnTo>
                <a:lnTo>
                  <a:pt x="565" y="2025"/>
                </a:lnTo>
                <a:lnTo>
                  <a:pt x="566" y="2026"/>
                </a:lnTo>
                <a:lnTo>
                  <a:pt x="567" y="2027"/>
                </a:lnTo>
                <a:lnTo>
                  <a:pt x="571" y="2037"/>
                </a:lnTo>
                <a:lnTo>
                  <a:pt x="574" y="2043"/>
                </a:lnTo>
                <a:lnTo>
                  <a:pt x="575" y="2045"/>
                </a:lnTo>
                <a:lnTo>
                  <a:pt x="579" y="2050"/>
                </a:lnTo>
                <a:lnTo>
                  <a:pt x="582" y="2055"/>
                </a:lnTo>
                <a:lnTo>
                  <a:pt x="588" y="2070"/>
                </a:lnTo>
                <a:lnTo>
                  <a:pt x="598" y="2090"/>
                </a:lnTo>
                <a:lnTo>
                  <a:pt x="599" y="2091"/>
                </a:lnTo>
                <a:lnTo>
                  <a:pt x="604" y="2099"/>
                </a:lnTo>
                <a:lnTo>
                  <a:pt x="605" y="2105"/>
                </a:lnTo>
                <a:lnTo>
                  <a:pt x="607" y="2108"/>
                </a:lnTo>
                <a:lnTo>
                  <a:pt x="616" y="2127"/>
                </a:lnTo>
                <a:lnTo>
                  <a:pt x="622" y="2143"/>
                </a:lnTo>
                <a:lnTo>
                  <a:pt x="625" y="2150"/>
                </a:lnTo>
                <a:lnTo>
                  <a:pt x="629" y="2158"/>
                </a:lnTo>
                <a:lnTo>
                  <a:pt x="633" y="2165"/>
                </a:lnTo>
                <a:lnTo>
                  <a:pt x="634" y="2168"/>
                </a:lnTo>
                <a:lnTo>
                  <a:pt x="647" y="2193"/>
                </a:lnTo>
                <a:lnTo>
                  <a:pt x="657" y="2213"/>
                </a:lnTo>
                <a:lnTo>
                  <a:pt x="660" y="2217"/>
                </a:lnTo>
                <a:lnTo>
                  <a:pt x="663" y="2222"/>
                </a:lnTo>
                <a:lnTo>
                  <a:pt x="668" y="2229"/>
                </a:lnTo>
                <a:lnTo>
                  <a:pt x="675" y="2238"/>
                </a:lnTo>
                <a:lnTo>
                  <a:pt x="677" y="2240"/>
                </a:lnTo>
                <a:lnTo>
                  <a:pt x="678" y="2241"/>
                </a:lnTo>
                <a:lnTo>
                  <a:pt x="680" y="2242"/>
                </a:lnTo>
                <a:lnTo>
                  <a:pt x="681" y="2242"/>
                </a:lnTo>
                <a:lnTo>
                  <a:pt x="682" y="2241"/>
                </a:lnTo>
                <a:lnTo>
                  <a:pt x="681" y="2239"/>
                </a:lnTo>
                <a:lnTo>
                  <a:pt x="678" y="2234"/>
                </a:lnTo>
                <a:lnTo>
                  <a:pt x="677" y="2232"/>
                </a:lnTo>
                <a:lnTo>
                  <a:pt x="675" y="2230"/>
                </a:lnTo>
                <a:lnTo>
                  <a:pt x="675" y="2229"/>
                </a:lnTo>
                <a:lnTo>
                  <a:pt x="674" y="2227"/>
                </a:lnTo>
                <a:lnTo>
                  <a:pt x="674" y="2226"/>
                </a:lnTo>
                <a:lnTo>
                  <a:pt x="674" y="2224"/>
                </a:lnTo>
                <a:lnTo>
                  <a:pt x="667" y="2214"/>
                </a:lnTo>
                <a:lnTo>
                  <a:pt x="667" y="2211"/>
                </a:lnTo>
                <a:lnTo>
                  <a:pt x="665" y="2211"/>
                </a:lnTo>
                <a:lnTo>
                  <a:pt x="665" y="2210"/>
                </a:lnTo>
                <a:lnTo>
                  <a:pt x="664" y="2209"/>
                </a:lnTo>
                <a:lnTo>
                  <a:pt x="664" y="2207"/>
                </a:lnTo>
                <a:lnTo>
                  <a:pt x="663" y="2205"/>
                </a:lnTo>
                <a:lnTo>
                  <a:pt x="657" y="2193"/>
                </a:lnTo>
                <a:lnTo>
                  <a:pt x="655" y="2192"/>
                </a:lnTo>
                <a:lnTo>
                  <a:pt x="655" y="2191"/>
                </a:lnTo>
                <a:lnTo>
                  <a:pt x="652" y="2184"/>
                </a:lnTo>
                <a:lnTo>
                  <a:pt x="651" y="2181"/>
                </a:lnTo>
                <a:lnTo>
                  <a:pt x="649" y="2176"/>
                </a:lnTo>
                <a:lnTo>
                  <a:pt x="642" y="2158"/>
                </a:lnTo>
                <a:lnTo>
                  <a:pt x="625" y="2119"/>
                </a:lnTo>
                <a:lnTo>
                  <a:pt x="621" y="2110"/>
                </a:lnTo>
                <a:lnTo>
                  <a:pt x="616" y="2100"/>
                </a:lnTo>
                <a:lnTo>
                  <a:pt x="614" y="2096"/>
                </a:lnTo>
                <a:lnTo>
                  <a:pt x="612" y="2090"/>
                </a:lnTo>
                <a:lnTo>
                  <a:pt x="612" y="2089"/>
                </a:lnTo>
                <a:lnTo>
                  <a:pt x="610" y="2088"/>
                </a:lnTo>
                <a:lnTo>
                  <a:pt x="609" y="2087"/>
                </a:lnTo>
                <a:lnTo>
                  <a:pt x="597" y="2063"/>
                </a:lnTo>
                <a:lnTo>
                  <a:pt x="594" y="2055"/>
                </a:lnTo>
                <a:lnTo>
                  <a:pt x="593" y="2055"/>
                </a:lnTo>
                <a:lnTo>
                  <a:pt x="592" y="2052"/>
                </a:lnTo>
                <a:lnTo>
                  <a:pt x="591" y="2049"/>
                </a:lnTo>
                <a:lnTo>
                  <a:pt x="590" y="2047"/>
                </a:lnTo>
                <a:lnTo>
                  <a:pt x="589" y="2046"/>
                </a:lnTo>
                <a:lnTo>
                  <a:pt x="588" y="2043"/>
                </a:lnTo>
                <a:lnTo>
                  <a:pt x="584" y="2034"/>
                </a:lnTo>
                <a:lnTo>
                  <a:pt x="582" y="2031"/>
                </a:lnTo>
                <a:lnTo>
                  <a:pt x="579" y="2022"/>
                </a:lnTo>
                <a:lnTo>
                  <a:pt x="577" y="2018"/>
                </a:lnTo>
                <a:lnTo>
                  <a:pt x="576" y="2016"/>
                </a:lnTo>
                <a:lnTo>
                  <a:pt x="574" y="2012"/>
                </a:lnTo>
                <a:lnTo>
                  <a:pt x="574" y="2009"/>
                </a:lnTo>
                <a:lnTo>
                  <a:pt x="572" y="2005"/>
                </a:lnTo>
                <a:lnTo>
                  <a:pt x="571" y="2004"/>
                </a:lnTo>
                <a:lnTo>
                  <a:pt x="568" y="2004"/>
                </a:lnTo>
                <a:lnTo>
                  <a:pt x="567" y="2004"/>
                </a:lnTo>
                <a:lnTo>
                  <a:pt x="560" y="1993"/>
                </a:lnTo>
                <a:lnTo>
                  <a:pt x="550" y="1980"/>
                </a:lnTo>
                <a:lnTo>
                  <a:pt x="538" y="1960"/>
                </a:lnTo>
                <a:lnTo>
                  <a:pt x="537" y="1960"/>
                </a:lnTo>
                <a:lnTo>
                  <a:pt x="535" y="1960"/>
                </a:lnTo>
                <a:lnTo>
                  <a:pt x="535" y="1959"/>
                </a:lnTo>
                <a:lnTo>
                  <a:pt x="534" y="1956"/>
                </a:lnTo>
                <a:lnTo>
                  <a:pt x="532" y="1953"/>
                </a:lnTo>
                <a:lnTo>
                  <a:pt x="517" y="1932"/>
                </a:lnTo>
                <a:lnTo>
                  <a:pt x="513" y="1925"/>
                </a:lnTo>
                <a:lnTo>
                  <a:pt x="508" y="1916"/>
                </a:lnTo>
                <a:lnTo>
                  <a:pt x="505" y="1912"/>
                </a:lnTo>
                <a:lnTo>
                  <a:pt x="504" y="1912"/>
                </a:lnTo>
                <a:lnTo>
                  <a:pt x="504" y="1911"/>
                </a:lnTo>
                <a:lnTo>
                  <a:pt x="503" y="1909"/>
                </a:lnTo>
                <a:lnTo>
                  <a:pt x="497" y="1898"/>
                </a:lnTo>
                <a:lnTo>
                  <a:pt x="495" y="1895"/>
                </a:lnTo>
                <a:lnTo>
                  <a:pt x="488" y="1883"/>
                </a:lnTo>
                <a:lnTo>
                  <a:pt x="488" y="1882"/>
                </a:lnTo>
                <a:lnTo>
                  <a:pt x="488" y="1881"/>
                </a:lnTo>
                <a:lnTo>
                  <a:pt x="488" y="1880"/>
                </a:lnTo>
                <a:lnTo>
                  <a:pt x="492" y="1876"/>
                </a:lnTo>
                <a:lnTo>
                  <a:pt x="493" y="1875"/>
                </a:lnTo>
                <a:lnTo>
                  <a:pt x="496" y="1875"/>
                </a:lnTo>
                <a:lnTo>
                  <a:pt x="497" y="1875"/>
                </a:lnTo>
                <a:lnTo>
                  <a:pt x="499" y="1876"/>
                </a:lnTo>
                <a:lnTo>
                  <a:pt x="501" y="1879"/>
                </a:lnTo>
                <a:lnTo>
                  <a:pt x="503" y="1881"/>
                </a:lnTo>
                <a:lnTo>
                  <a:pt x="504" y="1881"/>
                </a:lnTo>
                <a:lnTo>
                  <a:pt x="506" y="1884"/>
                </a:lnTo>
                <a:lnTo>
                  <a:pt x="512" y="1892"/>
                </a:lnTo>
                <a:lnTo>
                  <a:pt x="512" y="1893"/>
                </a:lnTo>
                <a:lnTo>
                  <a:pt x="518" y="1900"/>
                </a:lnTo>
                <a:lnTo>
                  <a:pt x="570" y="1926"/>
                </a:lnTo>
                <a:lnTo>
                  <a:pt x="573" y="1930"/>
                </a:lnTo>
                <a:lnTo>
                  <a:pt x="573" y="1931"/>
                </a:lnTo>
                <a:lnTo>
                  <a:pt x="576" y="1935"/>
                </a:lnTo>
                <a:lnTo>
                  <a:pt x="577" y="1934"/>
                </a:lnTo>
                <a:lnTo>
                  <a:pt x="583" y="1938"/>
                </a:lnTo>
                <a:lnTo>
                  <a:pt x="585" y="1945"/>
                </a:lnTo>
                <a:lnTo>
                  <a:pt x="587" y="1947"/>
                </a:lnTo>
                <a:lnTo>
                  <a:pt x="597" y="1949"/>
                </a:lnTo>
                <a:lnTo>
                  <a:pt x="604" y="1959"/>
                </a:lnTo>
                <a:lnTo>
                  <a:pt x="608" y="1965"/>
                </a:lnTo>
                <a:lnTo>
                  <a:pt x="608" y="1967"/>
                </a:lnTo>
                <a:lnTo>
                  <a:pt x="612" y="1975"/>
                </a:lnTo>
                <a:lnTo>
                  <a:pt x="613" y="1979"/>
                </a:lnTo>
                <a:lnTo>
                  <a:pt x="614" y="1981"/>
                </a:lnTo>
                <a:lnTo>
                  <a:pt x="619" y="1992"/>
                </a:lnTo>
                <a:lnTo>
                  <a:pt x="618" y="1993"/>
                </a:lnTo>
                <a:lnTo>
                  <a:pt x="618" y="1995"/>
                </a:lnTo>
                <a:lnTo>
                  <a:pt x="618" y="1996"/>
                </a:lnTo>
                <a:lnTo>
                  <a:pt x="618" y="1997"/>
                </a:lnTo>
                <a:lnTo>
                  <a:pt x="619" y="1999"/>
                </a:lnTo>
                <a:lnTo>
                  <a:pt x="619" y="2000"/>
                </a:lnTo>
                <a:lnTo>
                  <a:pt x="619" y="2001"/>
                </a:lnTo>
                <a:lnTo>
                  <a:pt x="621" y="2005"/>
                </a:lnTo>
                <a:lnTo>
                  <a:pt x="625" y="2004"/>
                </a:lnTo>
                <a:lnTo>
                  <a:pt x="625" y="2007"/>
                </a:lnTo>
                <a:lnTo>
                  <a:pt x="626" y="2022"/>
                </a:lnTo>
                <a:lnTo>
                  <a:pt x="626" y="2023"/>
                </a:lnTo>
                <a:lnTo>
                  <a:pt x="627" y="2024"/>
                </a:lnTo>
                <a:lnTo>
                  <a:pt x="629" y="2024"/>
                </a:lnTo>
                <a:lnTo>
                  <a:pt x="633" y="2023"/>
                </a:lnTo>
                <a:lnTo>
                  <a:pt x="633" y="2024"/>
                </a:lnTo>
                <a:lnTo>
                  <a:pt x="635" y="2032"/>
                </a:lnTo>
                <a:lnTo>
                  <a:pt x="635" y="2033"/>
                </a:lnTo>
                <a:lnTo>
                  <a:pt x="636" y="2035"/>
                </a:lnTo>
                <a:lnTo>
                  <a:pt x="636" y="2039"/>
                </a:lnTo>
                <a:lnTo>
                  <a:pt x="638" y="2041"/>
                </a:lnTo>
                <a:lnTo>
                  <a:pt x="640" y="2046"/>
                </a:lnTo>
                <a:lnTo>
                  <a:pt x="640" y="2048"/>
                </a:lnTo>
                <a:lnTo>
                  <a:pt x="640" y="2050"/>
                </a:lnTo>
                <a:lnTo>
                  <a:pt x="641" y="2062"/>
                </a:lnTo>
                <a:lnTo>
                  <a:pt x="641" y="2066"/>
                </a:lnTo>
                <a:lnTo>
                  <a:pt x="641" y="2067"/>
                </a:lnTo>
                <a:lnTo>
                  <a:pt x="641" y="2068"/>
                </a:lnTo>
                <a:lnTo>
                  <a:pt x="642" y="2070"/>
                </a:lnTo>
                <a:lnTo>
                  <a:pt x="642" y="2079"/>
                </a:lnTo>
                <a:lnTo>
                  <a:pt x="642" y="2106"/>
                </a:lnTo>
                <a:lnTo>
                  <a:pt x="640" y="2108"/>
                </a:lnTo>
                <a:lnTo>
                  <a:pt x="639" y="2112"/>
                </a:lnTo>
                <a:lnTo>
                  <a:pt x="639" y="2114"/>
                </a:lnTo>
                <a:lnTo>
                  <a:pt x="638" y="2115"/>
                </a:lnTo>
                <a:lnTo>
                  <a:pt x="638" y="2118"/>
                </a:lnTo>
                <a:lnTo>
                  <a:pt x="639" y="2123"/>
                </a:lnTo>
                <a:lnTo>
                  <a:pt x="639" y="2126"/>
                </a:lnTo>
                <a:lnTo>
                  <a:pt x="640" y="2127"/>
                </a:lnTo>
                <a:lnTo>
                  <a:pt x="641" y="2129"/>
                </a:lnTo>
                <a:lnTo>
                  <a:pt x="642" y="2131"/>
                </a:lnTo>
                <a:lnTo>
                  <a:pt x="648" y="2133"/>
                </a:lnTo>
                <a:lnTo>
                  <a:pt x="666" y="2142"/>
                </a:lnTo>
                <a:lnTo>
                  <a:pt x="666" y="2147"/>
                </a:lnTo>
                <a:lnTo>
                  <a:pt x="667" y="2148"/>
                </a:lnTo>
                <a:lnTo>
                  <a:pt x="668" y="2148"/>
                </a:lnTo>
                <a:lnTo>
                  <a:pt x="669" y="2147"/>
                </a:lnTo>
                <a:lnTo>
                  <a:pt x="669" y="2146"/>
                </a:lnTo>
                <a:lnTo>
                  <a:pt x="668" y="2146"/>
                </a:lnTo>
                <a:lnTo>
                  <a:pt x="668" y="2144"/>
                </a:lnTo>
                <a:lnTo>
                  <a:pt x="669" y="2143"/>
                </a:lnTo>
                <a:lnTo>
                  <a:pt x="671" y="2144"/>
                </a:lnTo>
                <a:lnTo>
                  <a:pt x="676" y="2142"/>
                </a:lnTo>
                <a:lnTo>
                  <a:pt x="676" y="2141"/>
                </a:lnTo>
                <a:lnTo>
                  <a:pt x="683" y="2143"/>
                </a:lnTo>
                <a:lnTo>
                  <a:pt x="711" y="2119"/>
                </a:lnTo>
                <a:lnTo>
                  <a:pt x="720" y="2112"/>
                </a:lnTo>
                <a:lnTo>
                  <a:pt x="722" y="2112"/>
                </a:lnTo>
                <a:lnTo>
                  <a:pt x="726" y="2108"/>
                </a:lnTo>
                <a:lnTo>
                  <a:pt x="727" y="2108"/>
                </a:lnTo>
                <a:lnTo>
                  <a:pt x="728" y="2109"/>
                </a:lnTo>
                <a:lnTo>
                  <a:pt x="730" y="2112"/>
                </a:lnTo>
                <a:lnTo>
                  <a:pt x="730" y="2113"/>
                </a:lnTo>
                <a:lnTo>
                  <a:pt x="731" y="2113"/>
                </a:lnTo>
                <a:lnTo>
                  <a:pt x="732" y="2112"/>
                </a:lnTo>
                <a:lnTo>
                  <a:pt x="733" y="2110"/>
                </a:lnTo>
                <a:lnTo>
                  <a:pt x="734" y="2109"/>
                </a:lnTo>
                <a:lnTo>
                  <a:pt x="736" y="2108"/>
                </a:lnTo>
                <a:lnTo>
                  <a:pt x="740" y="2102"/>
                </a:lnTo>
                <a:lnTo>
                  <a:pt x="747" y="2101"/>
                </a:lnTo>
                <a:lnTo>
                  <a:pt x="759" y="2106"/>
                </a:lnTo>
                <a:lnTo>
                  <a:pt x="757" y="2112"/>
                </a:lnTo>
                <a:lnTo>
                  <a:pt x="757" y="2113"/>
                </a:lnTo>
                <a:lnTo>
                  <a:pt x="758" y="2114"/>
                </a:lnTo>
                <a:lnTo>
                  <a:pt x="758" y="2115"/>
                </a:lnTo>
                <a:lnTo>
                  <a:pt x="756" y="2115"/>
                </a:lnTo>
                <a:lnTo>
                  <a:pt x="756" y="2116"/>
                </a:lnTo>
                <a:lnTo>
                  <a:pt x="753" y="2119"/>
                </a:lnTo>
                <a:lnTo>
                  <a:pt x="752" y="2125"/>
                </a:lnTo>
                <a:lnTo>
                  <a:pt x="750" y="2127"/>
                </a:lnTo>
                <a:lnTo>
                  <a:pt x="750" y="2129"/>
                </a:lnTo>
                <a:lnTo>
                  <a:pt x="750" y="2130"/>
                </a:lnTo>
                <a:lnTo>
                  <a:pt x="750" y="2131"/>
                </a:lnTo>
                <a:lnTo>
                  <a:pt x="752" y="2131"/>
                </a:lnTo>
                <a:lnTo>
                  <a:pt x="753" y="2132"/>
                </a:lnTo>
                <a:lnTo>
                  <a:pt x="755" y="2132"/>
                </a:lnTo>
                <a:lnTo>
                  <a:pt x="756" y="2130"/>
                </a:lnTo>
                <a:lnTo>
                  <a:pt x="756" y="2132"/>
                </a:lnTo>
                <a:lnTo>
                  <a:pt x="753" y="2133"/>
                </a:lnTo>
                <a:lnTo>
                  <a:pt x="751" y="2139"/>
                </a:lnTo>
                <a:lnTo>
                  <a:pt x="750" y="2141"/>
                </a:lnTo>
                <a:lnTo>
                  <a:pt x="747" y="2144"/>
                </a:lnTo>
                <a:lnTo>
                  <a:pt x="745" y="2144"/>
                </a:lnTo>
                <a:lnTo>
                  <a:pt x="743" y="2143"/>
                </a:lnTo>
                <a:lnTo>
                  <a:pt x="743" y="2144"/>
                </a:lnTo>
                <a:lnTo>
                  <a:pt x="742" y="2144"/>
                </a:lnTo>
                <a:lnTo>
                  <a:pt x="740" y="2151"/>
                </a:lnTo>
                <a:lnTo>
                  <a:pt x="737" y="2156"/>
                </a:lnTo>
                <a:lnTo>
                  <a:pt x="736" y="2159"/>
                </a:lnTo>
                <a:lnTo>
                  <a:pt x="736" y="2160"/>
                </a:lnTo>
                <a:lnTo>
                  <a:pt x="737" y="2163"/>
                </a:lnTo>
                <a:lnTo>
                  <a:pt x="737" y="2164"/>
                </a:lnTo>
                <a:lnTo>
                  <a:pt x="739" y="2164"/>
                </a:lnTo>
                <a:lnTo>
                  <a:pt x="740" y="2165"/>
                </a:lnTo>
                <a:lnTo>
                  <a:pt x="740" y="2164"/>
                </a:lnTo>
                <a:lnTo>
                  <a:pt x="741" y="2164"/>
                </a:lnTo>
                <a:lnTo>
                  <a:pt x="742" y="2163"/>
                </a:lnTo>
                <a:lnTo>
                  <a:pt x="742" y="2164"/>
                </a:lnTo>
                <a:lnTo>
                  <a:pt x="742" y="2165"/>
                </a:lnTo>
                <a:lnTo>
                  <a:pt x="740" y="2167"/>
                </a:lnTo>
                <a:lnTo>
                  <a:pt x="739" y="2169"/>
                </a:lnTo>
                <a:lnTo>
                  <a:pt x="737" y="2173"/>
                </a:lnTo>
                <a:lnTo>
                  <a:pt x="736" y="2176"/>
                </a:lnTo>
                <a:lnTo>
                  <a:pt x="735" y="2180"/>
                </a:lnTo>
                <a:lnTo>
                  <a:pt x="735" y="2181"/>
                </a:lnTo>
                <a:lnTo>
                  <a:pt x="735" y="2182"/>
                </a:lnTo>
                <a:lnTo>
                  <a:pt x="735" y="2183"/>
                </a:lnTo>
                <a:lnTo>
                  <a:pt x="736" y="2183"/>
                </a:lnTo>
                <a:lnTo>
                  <a:pt x="740" y="2192"/>
                </a:lnTo>
                <a:lnTo>
                  <a:pt x="741" y="2193"/>
                </a:lnTo>
                <a:lnTo>
                  <a:pt x="742" y="2197"/>
                </a:lnTo>
                <a:lnTo>
                  <a:pt x="744" y="2205"/>
                </a:lnTo>
                <a:lnTo>
                  <a:pt x="745" y="2213"/>
                </a:lnTo>
                <a:lnTo>
                  <a:pt x="747" y="2215"/>
                </a:lnTo>
                <a:lnTo>
                  <a:pt x="752" y="2254"/>
                </a:lnTo>
                <a:lnTo>
                  <a:pt x="753" y="2254"/>
                </a:lnTo>
                <a:lnTo>
                  <a:pt x="752" y="2254"/>
                </a:lnTo>
                <a:lnTo>
                  <a:pt x="752" y="2255"/>
                </a:lnTo>
                <a:lnTo>
                  <a:pt x="752" y="2256"/>
                </a:lnTo>
                <a:lnTo>
                  <a:pt x="753" y="2257"/>
                </a:lnTo>
                <a:lnTo>
                  <a:pt x="756" y="2258"/>
                </a:lnTo>
                <a:lnTo>
                  <a:pt x="756" y="2259"/>
                </a:lnTo>
                <a:lnTo>
                  <a:pt x="757" y="2260"/>
                </a:lnTo>
                <a:lnTo>
                  <a:pt x="759" y="2263"/>
                </a:lnTo>
                <a:lnTo>
                  <a:pt x="762" y="2266"/>
                </a:lnTo>
                <a:lnTo>
                  <a:pt x="765" y="2268"/>
                </a:lnTo>
                <a:lnTo>
                  <a:pt x="767" y="2269"/>
                </a:lnTo>
                <a:lnTo>
                  <a:pt x="768" y="2271"/>
                </a:lnTo>
                <a:lnTo>
                  <a:pt x="772" y="2272"/>
                </a:lnTo>
                <a:lnTo>
                  <a:pt x="773" y="2272"/>
                </a:lnTo>
                <a:lnTo>
                  <a:pt x="775" y="2272"/>
                </a:lnTo>
                <a:lnTo>
                  <a:pt x="776" y="2273"/>
                </a:lnTo>
                <a:lnTo>
                  <a:pt x="784" y="2274"/>
                </a:lnTo>
                <a:lnTo>
                  <a:pt x="786" y="2274"/>
                </a:lnTo>
                <a:lnTo>
                  <a:pt x="789" y="2274"/>
                </a:lnTo>
                <a:lnTo>
                  <a:pt x="790" y="2275"/>
                </a:lnTo>
                <a:lnTo>
                  <a:pt x="798" y="2273"/>
                </a:lnTo>
                <a:lnTo>
                  <a:pt x="816" y="2263"/>
                </a:lnTo>
                <a:lnTo>
                  <a:pt x="824" y="2258"/>
                </a:lnTo>
                <a:lnTo>
                  <a:pt x="835" y="2255"/>
                </a:lnTo>
                <a:lnTo>
                  <a:pt x="840" y="2252"/>
                </a:lnTo>
                <a:lnTo>
                  <a:pt x="863" y="2250"/>
                </a:lnTo>
                <a:lnTo>
                  <a:pt x="865" y="2250"/>
                </a:lnTo>
                <a:lnTo>
                  <a:pt x="866" y="2250"/>
                </a:lnTo>
                <a:lnTo>
                  <a:pt x="887" y="2247"/>
                </a:lnTo>
                <a:lnTo>
                  <a:pt x="896" y="2240"/>
                </a:lnTo>
                <a:lnTo>
                  <a:pt x="909" y="2231"/>
                </a:lnTo>
                <a:lnTo>
                  <a:pt x="912" y="2225"/>
                </a:lnTo>
                <a:lnTo>
                  <a:pt x="908" y="2211"/>
                </a:lnTo>
                <a:lnTo>
                  <a:pt x="878" y="2196"/>
                </a:lnTo>
                <a:lnTo>
                  <a:pt x="860" y="2186"/>
                </a:lnTo>
                <a:lnTo>
                  <a:pt x="843" y="2146"/>
                </a:lnTo>
                <a:lnTo>
                  <a:pt x="846" y="2139"/>
                </a:lnTo>
                <a:lnTo>
                  <a:pt x="850" y="2134"/>
                </a:lnTo>
                <a:lnTo>
                  <a:pt x="853" y="2127"/>
                </a:lnTo>
                <a:lnTo>
                  <a:pt x="858" y="2124"/>
                </a:lnTo>
                <a:lnTo>
                  <a:pt x="875" y="2122"/>
                </a:lnTo>
                <a:lnTo>
                  <a:pt x="876" y="2122"/>
                </a:lnTo>
                <a:lnTo>
                  <a:pt x="885" y="2121"/>
                </a:lnTo>
                <a:lnTo>
                  <a:pt x="904" y="2121"/>
                </a:lnTo>
                <a:lnTo>
                  <a:pt x="905" y="2121"/>
                </a:lnTo>
                <a:lnTo>
                  <a:pt x="917" y="2125"/>
                </a:lnTo>
                <a:lnTo>
                  <a:pt x="918" y="2125"/>
                </a:lnTo>
                <a:lnTo>
                  <a:pt x="920" y="2130"/>
                </a:lnTo>
                <a:lnTo>
                  <a:pt x="925" y="2137"/>
                </a:lnTo>
                <a:lnTo>
                  <a:pt x="926" y="2140"/>
                </a:lnTo>
                <a:lnTo>
                  <a:pt x="928" y="2147"/>
                </a:lnTo>
                <a:lnTo>
                  <a:pt x="930" y="2151"/>
                </a:lnTo>
                <a:lnTo>
                  <a:pt x="933" y="2155"/>
                </a:lnTo>
                <a:lnTo>
                  <a:pt x="934" y="2159"/>
                </a:lnTo>
                <a:lnTo>
                  <a:pt x="937" y="2168"/>
                </a:lnTo>
                <a:lnTo>
                  <a:pt x="937" y="2169"/>
                </a:lnTo>
                <a:lnTo>
                  <a:pt x="938" y="2172"/>
                </a:lnTo>
                <a:lnTo>
                  <a:pt x="939" y="2173"/>
                </a:lnTo>
                <a:lnTo>
                  <a:pt x="942" y="2174"/>
                </a:lnTo>
                <a:lnTo>
                  <a:pt x="942" y="2175"/>
                </a:lnTo>
                <a:lnTo>
                  <a:pt x="947" y="2182"/>
                </a:lnTo>
                <a:lnTo>
                  <a:pt x="947" y="2183"/>
                </a:lnTo>
                <a:lnTo>
                  <a:pt x="949" y="2184"/>
                </a:lnTo>
                <a:lnTo>
                  <a:pt x="950" y="2188"/>
                </a:lnTo>
                <a:lnTo>
                  <a:pt x="952" y="2190"/>
                </a:lnTo>
                <a:lnTo>
                  <a:pt x="963" y="2209"/>
                </a:lnTo>
                <a:lnTo>
                  <a:pt x="964" y="2213"/>
                </a:lnTo>
                <a:lnTo>
                  <a:pt x="966" y="2214"/>
                </a:lnTo>
                <a:lnTo>
                  <a:pt x="967" y="2217"/>
                </a:lnTo>
                <a:lnTo>
                  <a:pt x="978" y="2232"/>
                </a:lnTo>
                <a:lnTo>
                  <a:pt x="1026" y="2251"/>
                </a:lnTo>
                <a:lnTo>
                  <a:pt x="1030" y="2247"/>
                </a:lnTo>
                <a:lnTo>
                  <a:pt x="1020" y="2177"/>
                </a:lnTo>
                <a:lnTo>
                  <a:pt x="1013" y="2171"/>
                </a:lnTo>
                <a:lnTo>
                  <a:pt x="1009" y="2162"/>
                </a:lnTo>
                <a:lnTo>
                  <a:pt x="1009" y="2159"/>
                </a:lnTo>
                <a:lnTo>
                  <a:pt x="1009" y="2148"/>
                </a:lnTo>
                <a:lnTo>
                  <a:pt x="1019" y="2137"/>
                </a:lnTo>
                <a:lnTo>
                  <a:pt x="1038" y="2121"/>
                </a:lnTo>
                <a:lnTo>
                  <a:pt x="1043" y="2117"/>
                </a:lnTo>
                <a:lnTo>
                  <a:pt x="1052" y="2109"/>
                </a:lnTo>
                <a:lnTo>
                  <a:pt x="1053" y="2109"/>
                </a:lnTo>
                <a:lnTo>
                  <a:pt x="1054" y="2107"/>
                </a:lnTo>
                <a:lnTo>
                  <a:pt x="1056" y="2106"/>
                </a:lnTo>
                <a:lnTo>
                  <a:pt x="1061" y="2104"/>
                </a:lnTo>
                <a:lnTo>
                  <a:pt x="1065" y="2101"/>
                </a:lnTo>
                <a:lnTo>
                  <a:pt x="1067" y="2101"/>
                </a:lnTo>
                <a:lnTo>
                  <a:pt x="1069" y="2101"/>
                </a:lnTo>
                <a:lnTo>
                  <a:pt x="1075" y="2101"/>
                </a:lnTo>
                <a:lnTo>
                  <a:pt x="1076" y="2101"/>
                </a:lnTo>
                <a:lnTo>
                  <a:pt x="1078" y="2101"/>
                </a:lnTo>
                <a:lnTo>
                  <a:pt x="1078" y="2102"/>
                </a:lnTo>
                <a:lnTo>
                  <a:pt x="1079" y="2102"/>
                </a:lnTo>
                <a:lnTo>
                  <a:pt x="1080" y="2102"/>
                </a:lnTo>
                <a:lnTo>
                  <a:pt x="1081" y="2102"/>
                </a:lnTo>
                <a:lnTo>
                  <a:pt x="1084" y="2104"/>
                </a:lnTo>
                <a:lnTo>
                  <a:pt x="1096" y="2110"/>
                </a:lnTo>
                <a:lnTo>
                  <a:pt x="1097" y="2110"/>
                </a:lnTo>
                <a:lnTo>
                  <a:pt x="1098" y="2110"/>
                </a:lnTo>
                <a:lnTo>
                  <a:pt x="1101" y="2113"/>
                </a:lnTo>
                <a:lnTo>
                  <a:pt x="1103" y="2113"/>
                </a:lnTo>
                <a:lnTo>
                  <a:pt x="1106" y="2116"/>
                </a:lnTo>
                <a:lnTo>
                  <a:pt x="1110" y="2118"/>
                </a:lnTo>
                <a:lnTo>
                  <a:pt x="1113" y="2118"/>
                </a:lnTo>
                <a:lnTo>
                  <a:pt x="1113" y="2119"/>
                </a:lnTo>
                <a:lnTo>
                  <a:pt x="1114" y="2121"/>
                </a:lnTo>
                <a:lnTo>
                  <a:pt x="1115" y="2119"/>
                </a:lnTo>
                <a:lnTo>
                  <a:pt x="1117" y="2118"/>
                </a:lnTo>
                <a:lnTo>
                  <a:pt x="1118" y="2118"/>
                </a:lnTo>
                <a:lnTo>
                  <a:pt x="1118" y="2119"/>
                </a:lnTo>
                <a:lnTo>
                  <a:pt x="1119" y="2122"/>
                </a:lnTo>
                <a:lnTo>
                  <a:pt x="1126" y="2126"/>
                </a:lnTo>
                <a:lnTo>
                  <a:pt x="1127" y="2129"/>
                </a:lnTo>
                <a:lnTo>
                  <a:pt x="1129" y="2130"/>
                </a:lnTo>
                <a:lnTo>
                  <a:pt x="1136" y="2133"/>
                </a:lnTo>
                <a:lnTo>
                  <a:pt x="1137" y="2133"/>
                </a:lnTo>
                <a:lnTo>
                  <a:pt x="1139" y="2134"/>
                </a:lnTo>
                <a:lnTo>
                  <a:pt x="1153" y="2141"/>
                </a:lnTo>
                <a:lnTo>
                  <a:pt x="1154" y="2143"/>
                </a:lnTo>
                <a:lnTo>
                  <a:pt x="1156" y="2144"/>
                </a:lnTo>
                <a:lnTo>
                  <a:pt x="1159" y="2147"/>
                </a:lnTo>
                <a:lnTo>
                  <a:pt x="1164" y="2149"/>
                </a:lnTo>
                <a:lnTo>
                  <a:pt x="1173" y="2155"/>
                </a:lnTo>
                <a:lnTo>
                  <a:pt x="1178" y="2157"/>
                </a:lnTo>
                <a:lnTo>
                  <a:pt x="1179" y="2158"/>
                </a:lnTo>
                <a:lnTo>
                  <a:pt x="1181" y="2159"/>
                </a:lnTo>
                <a:lnTo>
                  <a:pt x="1182" y="2159"/>
                </a:lnTo>
                <a:lnTo>
                  <a:pt x="1185" y="2159"/>
                </a:lnTo>
                <a:lnTo>
                  <a:pt x="1185" y="2160"/>
                </a:lnTo>
                <a:lnTo>
                  <a:pt x="1186" y="2163"/>
                </a:lnTo>
                <a:lnTo>
                  <a:pt x="1187" y="2164"/>
                </a:lnTo>
                <a:lnTo>
                  <a:pt x="1188" y="2165"/>
                </a:lnTo>
                <a:lnTo>
                  <a:pt x="1189" y="2165"/>
                </a:lnTo>
                <a:lnTo>
                  <a:pt x="1190" y="2164"/>
                </a:lnTo>
                <a:lnTo>
                  <a:pt x="1194" y="2164"/>
                </a:lnTo>
                <a:lnTo>
                  <a:pt x="1194" y="2165"/>
                </a:lnTo>
                <a:lnTo>
                  <a:pt x="1195" y="2165"/>
                </a:lnTo>
                <a:lnTo>
                  <a:pt x="1195" y="2167"/>
                </a:lnTo>
                <a:lnTo>
                  <a:pt x="1195" y="2168"/>
                </a:lnTo>
                <a:lnTo>
                  <a:pt x="1196" y="2168"/>
                </a:lnTo>
                <a:lnTo>
                  <a:pt x="1197" y="2168"/>
                </a:lnTo>
                <a:lnTo>
                  <a:pt x="1198" y="2169"/>
                </a:lnTo>
                <a:lnTo>
                  <a:pt x="1199" y="2171"/>
                </a:lnTo>
                <a:lnTo>
                  <a:pt x="1202" y="2172"/>
                </a:lnTo>
                <a:lnTo>
                  <a:pt x="1204" y="2172"/>
                </a:lnTo>
                <a:lnTo>
                  <a:pt x="1205" y="2173"/>
                </a:lnTo>
                <a:lnTo>
                  <a:pt x="1205" y="2174"/>
                </a:lnTo>
                <a:lnTo>
                  <a:pt x="1206" y="2174"/>
                </a:lnTo>
                <a:lnTo>
                  <a:pt x="1207" y="2174"/>
                </a:lnTo>
                <a:lnTo>
                  <a:pt x="1208" y="2173"/>
                </a:lnTo>
                <a:lnTo>
                  <a:pt x="1210" y="2173"/>
                </a:lnTo>
                <a:lnTo>
                  <a:pt x="1212" y="2173"/>
                </a:lnTo>
                <a:lnTo>
                  <a:pt x="1213" y="2174"/>
                </a:lnTo>
                <a:lnTo>
                  <a:pt x="1215" y="2174"/>
                </a:lnTo>
                <a:lnTo>
                  <a:pt x="1218" y="2174"/>
                </a:lnTo>
                <a:lnTo>
                  <a:pt x="1219" y="2174"/>
                </a:lnTo>
                <a:lnTo>
                  <a:pt x="1220" y="2173"/>
                </a:lnTo>
                <a:lnTo>
                  <a:pt x="1222" y="2173"/>
                </a:lnTo>
                <a:lnTo>
                  <a:pt x="1225" y="2172"/>
                </a:lnTo>
                <a:lnTo>
                  <a:pt x="1228" y="2169"/>
                </a:lnTo>
                <a:lnTo>
                  <a:pt x="1232" y="2167"/>
                </a:lnTo>
                <a:lnTo>
                  <a:pt x="1245" y="2162"/>
                </a:lnTo>
                <a:lnTo>
                  <a:pt x="1248" y="2160"/>
                </a:lnTo>
                <a:lnTo>
                  <a:pt x="1258" y="2155"/>
                </a:lnTo>
                <a:lnTo>
                  <a:pt x="1262" y="2154"/>
                </a:lnTo>
                <a:lnTo>
                  <a:pt x="1262" y="2155"/>
                </a:lnTo>
                <a:lnTo>
                  <a:pt x="1265" y="2154"/>
                </a:lnTo>
                <a:lnTo>
                  <a:pt x="1270" y="2156"/>
                </a:lnTo>
                <a:lnTo>
                  <a:pt x="1280" y="2158"/>
                </a:lnTo>
                <a:lnTo>
                  <a:pt x="1282" y="2159"/>
                </a:lnTo>
                <a:lnTo>
                  <a:pt x="1284" y="2159"/>
                </a:lnTo>
                <a:lnTo>
                  <a:pt x="1287" y="2160"/>
                </a:lnTo>
                <a:lnTo>
                  <a:pt x="1288" y="2160"/>
                </a:lnTo>
                <a:lnTo>
                  <a:pt x="1290" y="2162"/>
                </a:lnTo>
                <a:lnTo>
                  <a:pt x="1291" y="2163"/>
                </a:lnTo>
                <a:lnTo>
                  <a:pt x="1294" y="2163"/>
                </a:lnTo>
                <a:lnTo>
                  <a:pt x="1294" y="2164"/>
                </a:lnTo>
                <a:lnTo>
                  <a:pt x="1295" y="2164"/>
                </a:lnTo>
                <a:lnTo>
                  <a:pt x="1296" y="2164"/>
                </a:lnTo>
                <a:lnTo>
                  <a:pt x="1298" y="2165"/>
                </a:lnTo>
                <a:lnTo>
                  <a:pt x="1302" y="2166"/>
                </a:lnTo>
                <a:lnTo>
                  <a:pt x="1314" y="2172"/>
                </a:lnTo>
                <a:lnTo>
                  <a:pt x="1329" y="2179"/>
                </a:lnTo>
                <a:lnTo>
                  <a:pt x="1344" y="2185"/>
                </a:lnTo>
                <a:lnTo>
                  <a:pt x="1350" y="2188"/>
                </a:lnTo>
                <a:lnTo>
                  <a:pt x="1353" y="2190"/>
                </a:lnTo>
                <a:lnTo>
                  <a:pt x="1371" y="2205"/>
                </a:lnTo>
                <a:lnTo>
                  <a:pt x="1376" y="2209"/>
                </a:lnTo>
                <a:lnTo>
                  <a:pt x="1383" y="2215"/>
                </a:lnTo>
                <a:lnTo>
                  <a:pt x="1387" y="2217"/>
                </a:lnTo>
                <a:lnTo>
                  <a:pt x="1389" y="2219"/>
                </a:lnTo>
                <a:lnTo>
                  <a:pt x="1409" y="2229"/>
                </a:lnTo>
                <a:lnTo>
                  <a:pt x="1417" y="2233"/>
                </a:lnTo>
                <a:lnTo>
                  <a:pt x="1421" y="2234"/>
                </a:lnTo>
                <a:lnTo>
                  <a:pt x="1425" y="2236"/>
                </a:lnTo>
                <a:lnTo>
                  <a:pt x="1427" y="2239"/>
                </a:lnTo>
                <a:lnTo>
                  <a:pt x="1432" y="2243"/>
                </a:lnTo>
                <a:lnTo>
                  <a:pt x="1443" y="2255"/>
                </a:lnTo>
                <a:lnTo>
                  <a:pt x="1467" y="2280"/>
                </a:lnTo>
                <a:lnTo>
                  <a:pt x="1479" y="2291"/>
                </a:lnTo>
                <a:lnTo>
                  <a:pt x="1491" y="2303"/>
                </a:lnTo>
                <a:lnTo>
                  <a:pt x="1498" y="2313"/>
                </a:lnTo>
                <a:lnTo>
                  <a:pt x="1502" y="2318"/>
                </a:lnTo>
                <a:lnTo>
                  <a:pt x="1511" y="2328"/>
                </a:lnTo>
                <a:lnTo>
                  <a:pt x="1513" y="2331"/>
                </a:lnTo>
                <a:lnTo>
                  <a:pt x="1515" y="2333"/>
                </a:lnTo>
                <a:lnTo>
                  <a:pt x="1536" y="2357"/>
                </a:lnTo>
                <a:lnTo>
                  <a:pt x="1540" y="2360"/>
                </a:lnTo>
                <a:lnTo>
                  <a:pt x="1543" y="2365"/>
                </a:lnTo>
                <a:lnTo>
                  <a:pt x="1544" y="2367"/>
                </a:lnTo>
                <a:lnTo>
                  <a:pt x="1546" y="2372"/>
                </a:lnTo>
                <a:lnTo>
                  <a:pt x="1546" y="2375"/>
                </a:lnTo>
                <a:lnTo>
                  <a:pt x="1546" y="2382"/>
                </a:lnTo>
                <a:lnTo>
                  <a:pt x="1547" y="2386"/>
                </a:lnTo>
                <a:lnTo>
                  <a:pt x="1548" y="2389"/>
                </a:lnTo>
                <a:lnTo>
                  <a:pt x="1549" y="2394"/>
                </a:lnTo>
                <a:lnTo>
                  <a:pt x="1551" y="2398"/>
                </a:lnTo>
                <a:lnTo>
                  <a:pt x="1553" y="2402"/>
                </a:lnTo>
                <a:lnTo>
                  <a:pt x="1557" y="2408"/>
                </a:lnTo>
                <a:lnTo>
                  <a:pt x="1558" y="2413"/>
                </a:lnTo>
                <a:lnTo>
                  <a:pt x="1559" y="2416"/>
                </a:lnTo>
                <a:lnTo>
                  <a:pt x="1560" y="2422"/>
                </a:lnTo>
                <a:lnTo>
                  <a:pt x="1560" y="2424"/>
                </a:lnTo>
                <a:lnTo>
                  <a:pt x="1561" y="2425"/>
                </a:lnTo>
                <a:lnTo>
                  <a:pt x="1560" y="2427"/>
                </a:lnTo>
                <a:lnTo>
                  <a:pt x="1560" y="2431"/>
                </a:lnTo>
                <a:lnTo>
                  <a:pt x="1560" y="2432"/>
                </a:lnTo>
                <a:lnTo>
                  <a:pt x="1560" y="2434"/>
                </a:lnTo>
                <a:lnTo>
                  <a:pt x="1561" y="2439"/>
                </a:lnTo>
                <a:lnTo>
                  <a:pt x="1564" y="2443"/>
                </a:lnTo>
                <a:lnTo>
                  <a:pt x="1566" y="2445"/>
                </a:lnTo>
                <a:lnTo>
                  <a:pt x="1572" y="2453"/>
                </a:lnTo>
                <a:lnTo>
                  <a:pt x="1573" y="2456"/>
                </a:lnTo>
                <a:lnTo>
                  <a:pt x="1576" y="2458"/>
                </a:lnTo>
                <a:lnTo>
                  <a:pt x="1580" y="2460"/>
                </a:lnTo>
                <a:lnTo>
                  <a:pt x="1582" y="2462"/>
                </a:lnTo>
                <a:lnTo>
                  <a:pt x="1585" y="2464"/>
                </a:lnTo>
                <a:lnTo>
                  <a:pt x="1586" y="2464"/>
                </a:lnTo>
                <a:lnTo>
                  <a:pt x="1589" y="2466"/>
                </a:lnTo>
                <a:lnTo>
                  <a:pt x="1592" y="2468"/>
                </a:lnTo>
                <a:lnTo>
                  <a:pt x="1595" y="2469"/>
                </a:lnTo>
                <a:lnTo>
                  <a:pt x="1597" y="2470"/>
                </a:lnTo>
                <a:lnTo>
                  <a:pt x="1598" y="2474"/>
                </a:lnTo>
                <a:lnTo>
                  <a:pt x="1600" y="2475"/>
                </a:lnTo>
                <a:lnTo>
                  <a:pt x="1601" y="2477"/>
                </a:lnTo>
                <a:lnTo>
                  <a:pt x="1602" y="2480"/>
                </a:lnTo>
                <a:lnTo>
                  <a:pt x="1603" y="2481"/>
                </a:lnTo>
                <a:lnTo>
                  <a:pt x="1603" y="2482"/>
                </a:lnTo>
                <a:lnTo>
                  <a:pt x="1603" y="2483"/>
                </a:lnTo>
                <a:lnTo>
                  <a:pt x="1603" y="2484"/>
                </a:lnTo>
                <a:lnTo>
                  <a:pt x="1603" y="2486"/>
                </a:lnTo>
                <a:lnTo>
                  <a:pt x="1605" y="2490"/>
                </a:lnTo>
                <a:lnTo>
                  <a:pt x="1608" y="2498"/>
                </a:lnTo>
                <a:lnTo>
                  <a:pt x="1609" y="2500"/>
                </a:lnTo>
                <a:lnTo>
                  <a:pt x="1611" y="2502"/>
                </a:lnTo>
                <a:lnTo>
                  <a:pt x="1612" y="2503"/>
                </a:lnTo>
                <a:lnTo>
                  <a:pt x="1615" y="2506"/>
                </a:lnTo>
                <a:lnTo>
                  <a:pt x="1617" y="2507"/>
                </a:lnTo>
                <a:lnTo>
                  <a:pt x="1619" y="2508"/>
                </a:lnTo>
                <a:lnTo>
                  <a:pt x="1623" y="2510"/>
                </a:lnTo>
                <a:lnTo>
                  <a:pt x="1627" y="2511"/>
                </a:lnTo>
                <a:lnTo>
                  <a:pt x="1631" y="2511"/>
                </a:lnTo>
                <a:lnTo>
                  <a:pt x="1637" y="2514"/>
                </a:lnTo>
                <a:lnTo>
                  <a:pt x="1640" y="2514"/>
                </a:lnTo>
                <a:lnTo>
                  <a:pt x="1642" y="2514"/>
                </a:lnTo>
                <a:lnTo>
                  <a:pt x="1644" y="2514"/>
                </a:lnTo>
                <a:lnTo>
                  <a:pt x="1648" y="2514"/>
                </a:lnTo>
                <a:lnTo>
                  <a:pt x="1658" y="2511"/>
                </a:lnTo>
                <a:lnTo>
                  <a:pt x="1666" y="2510"/>
                </a:lnTo>
                <a:lnTo>
                  <a:pt x="1670" y="2510"/>
                </a:lnTo>
                <a:lnTo>
                  <a:pt x="1675" y="2510"/>
                </a:lnTo>
                <a:lnTo>
                  <a:pt x="1677" y="2510"/>
                </a:lnTo>
                <a:lnTo>
                  <a:pt x="1684" y="2510"/>
                </a:lnTo>
                <a:lnTo>
                  <a:pt x="1686" y="2510"/>
                </a:lnTo>
                <a:lnTo>
                  <a:pt x="1687" y="2510"/>
                </a:lnTo>
                <a:lnTo>
                  <a:pt x="1690" y="2510"/>
                </a:lnTo>
                <a:lnTo>
                  <a:pt x="1692" y="2510"/>
                </a:lnTo>
                <a:lnTo>
                  <a:pt x="1693" y="2510"/>
                </a:lnTo>
                <a:lnTo>
                  <a:pt x="1695" y="2511"/>
                </a:lnTo>
                <a:lnTo>
                  <a:pt x="1698" y="2512"/>
                </a:lnTo>
                <a:lnTo>
                  <a:pt x="1701" y="2514"/>
                </a:lnTo>
                <a:lnTo>
                  <a:pt x="1700" y="2516"/>
                </a:lnTo>
                <a:lnTo>
                  <a:pt x="1704" y="2518"/>
                </a:lnTo>
                <a:lnTo>
                  <a:pt x="1706" y="2518"/>
                </a:lnTo>
                <a:lnTo>
                  <a:pt x="1708" y="2519"/>
                </a:lnTo>
                <a:lnTo>
                  <a:pt x="1709" y="2520"/>
                </a:lnTo>
                <a:lnTo>
                  <a:pt x="1710" y="2520"/>
                </a:lnTo>
                <a:lnTo>
                  <a:pt x="1711" y="2522"/>
                </a:lnTo>
                <a:lnTo>
                  <a:pt x="1712" y="2522"/>
                </a:lnTo>
                <a:lnTo>
                  <a:pt x="1713" y="2522"/>
                </a:lnTo>
                <a:lnTo>
                  <a:pt x="1715" y="2522"/>
                </a:lnTo>
                <a:lnTo>
                  <a:pt x="1715" y="2523"/>
                </a:lnTo>
                <a:lnTo>
                  <a:pt x="1716" y="2523"/>
                </a:lnTo>
                <a:lnTo>
                  <a:pt x="1720" y="2528"/>
                </a:lnTo>
                <a:lnTo>
                  <a:pt x="1723" y="2531"/>
                </a:lnTo>
                <a:lnTo>
                  <a:pt x="1725" y="2536"/>
                </a:lnTo>
                <a:lnTo>
                  <a:pt x="1726" y="2537"/>
                </a:lnTo>
                <a:lnTo>
                  <a:pt x="1726" y="2539"/>
                </a:lnTo>
                <a:lnTo>
                  <a:pt x="1726" y="2540"/>
                </a:lnTo>
                <a:lnTo>
                  <a:pt x="1727" y="2541"/>
                </a:lnTo>
                <a:lnTo>
                  <a:pt x="1727" y="2542"/>
                </a:lnTo>
                <a:lnTo>
                  <a:pt x="1728" y="2543"/>
                </a:lnTo>
                <a:lnTo>
                  <a:pt x="1728" y="2544"/>
                </a:lnTo>
                <a:lnTo>
                  <a:pt x="1729" y="2545"/>
                </a:lnTo>
                <a:lnTo>
                  <a:pt x="1729" y="2547"/>
                </a:lnTo>
                <a:lnTo>
                  <a:pt x="1730" y="2547"/>
                </a:lnTo>
                <a:lnTo>
                  <a:pt x="1730" y="2548"/>
                </a:lnTo>
                <a:lnTo>
                  <a:pt x="1732" y="2549"/>
                </a:lnTo>
                <a:lnTo>
                  <a:pt x="1733" y="2550"/>
                </a:lnTo>
                <a:lnTo>
                  <a:pt x="1733" y="2551"/>
                </a:lnTo>
                <a:lnTo>
                  <a:pt x="1736" y="2554"/>
                </a:lnTo>
                <a:lnTo>
                  <a:pt x="1740" y="2557"/>
                </a:lnTo>
                <a:lnTo>
                  <a:pt x="1742" y="2559"/>
                </a:lnTo>
                <a:lnTo>
                  <a:pt x="1744" y="2559"/>
                </a:lnTo>
                <a:lnTo>
                  <a:pt x="1748" y="2560"/>
                </a:lnTo>
                <a:lnTo>
                  <a:pt x="1750" y="2560"/>
                </a:lnTo>
                <a:lnTo>
                  <a:pt x="1752" y="2560"/>
                </a:lnTo>
                <a:lnTo>
                  <a:pt x="1749" y="2567"/>
                </a:lnTo>
                <a:lnTo>
                  <a:pt x="1748" y="2569"/>
                </a:lnTo>
                <a:lnTo>
                  <a:pt x="1745" y="2574"/>
                </a:lnTo>
                <a:lnTo>
                  <a:pt x="1745" y="2575"/>
                </a:lnTo>
                <a:lnTo>
                  <a:pt x="1744" y="2575"/>
                </a:lnTo>
                <a:lnTo>
                  <a:pt x="1744" y="2576"/>
                </a:lnTo>
                <a:lnTo>
                  <a:pt x="1743" y="2579"/>
                </a:lnTo>
                <a:lnTo>
                  <a:pt x="1741" y="2584"/>
                </a:lnTo>
                <a:lnTo>
                  <a:pt x="1737" y="2592"/>
                </a:lnTo>
                <a:lnTo>
                  <a:pt x="1736" y="2594"/>
                </a:lnTo>
                <a:lnTo>
                  <a:pt x="1729" y="2609"/>
                </a:lnTo>
                <a:lnTo>
                  <a:pt x="1718" y="2606"/>
                </a:lnTo>
                <a:lnTo>
                  <a:pt x="1690" y="2595"/>
                </a:lnTo>
                <a:lnTo>
                  <a:pt x="1677" y="2591"/>
                </a:lnTo>
                <a:lnTo>
                  <a:pt x="1675" y="2590"/>
                </a:lnTo>
                <a:lnTo>
                  <a:pt x="1676" y="2572"/>
                </a:lnTo>
                <a:lnTo>
                  <a:pt x="1676" y="2567"/>
                </a:lnTo>
                <a:lnTo>
                  <a:pt x="1676" y="2557"/>
                </a:lnTo>
                <a:lnTo>
                  <a:pt x="1674" y="2557"/>
                </a:lnTo>
                <a:lnTo>
                  <a:pt x="1671" y="2556"/>
                </a:lnTo>
                <a:lnTo>
                  <a:pt x="1667" y="2552"/>
                </a:lnTo>
                <a:lnTo>
                  <a:pt x="1667" y="2558"/>
                </a:lnTo>
                <a:lnTo>
                  <a:pt x="1667" y="2564"/>
                </a:lnTo>
                <a:lnTo>
                  <a:pt x="1667" y="2567"/>
                </a:lnTo>
                <a:lnTo>
                  <a:pt x="1667" y="2574"/>
                </a:lnTo>
                <a:lnTo>
                  <a:pt x="1667" y="2583"/>
                </a:lnTo>
                <a:lnTo>
                  <a:pt x="1667" y="2584"/>
                </a:lnTo>
                <a:lnTo>
                  <a:pt x="1667" y="2586"/>
                </a:lnTo>
                <a:lnTo>
                  <a:pt x="1666" y="2598"/>
                </a:lnTo>
                <a:lnTo>
                  <a:pt x="1666" y="2599"/>
                </a:lnTo>
                <a:lnTo>
                  <a:pt x="1666" y="2609"/>
                </a:lnTo>
                <a:lnTo>
                  <a:pt x="1666" y="2610"/>
                </a:lnTo>
                <a:lnTo>
                  <a:pt x="1666" y="2616"/>
                </a:lnTo>
                <a:lnTo>
                  <a:pt x="1666" y="2617"/>
                </a:lnTo>
                <a:lnTo>
                  <a:pt x="1666" y="2621"/>
                </a:lnTo>
                <a:lnTo>
                  <a:pt x="1665" y="2633"/>
                </a:lnTo>
                <a:lnTo>
                  <a:pt x="1665" y="2650"/>
                </a:lnTo>
                <a:lnTo>
                  <a:pt x="1665" y="2669"/>
                </a:lnTo>
                <a:lnTo>
                  <a:pt x="1665" y="2687"/>
                </a:lnTo>
                <a:lnTo>
                  <a:pt x="1665" y="2690"/>
                </a:lnTo>
                <a:lnTo>
                  <a:pt x="1665" y="2691"/>
                </a:lnTo>
                <a:lnTo>
                  <a:pt x="1664" y="2700"/>
                </a:lnTo>
                <a:lnTo>
                  <a:pt x="1664" y="2709"/>
                </a:lnTo>
                <a:lnTo>
                  <a:pt x="1664" y="2711"/>
                </a:lnTo>
                <a:lnTo>
                  <a:pt x="1664" y="2719"/>
                </a:lnTo>
                <a:lnTo>
                  <a:pt x="1664" y="2725"/>
                </a:lnTo>
                <a:lnTo>
                  <a:pt x="1662" y="2734"/>
                </a:lnTo>
                <a:lnTo>
                  <a:pt x="1662" y="2741"/>
                </a:lnTo>
                <a:lnTo>
                  <a:pt x="1654" y="2741"/>
                </a:lnTo>
                <a:lnTo>
                  <a:pt x="1595" y="2741"/>
                </a:lnTo>
                <a:lnTo>
                  <a:pt x="1574" y="2741"/>
                </a:lnTo>
                <a:lnTo>
                  <a:pt x="1569" y="2741"/>
                </a:lnTo>
                <a:lnTo>
                  <a:pt x="1560" y="2741"/>
                </a:lnTo>
                <a:lnTo>
                  <a:pt x="1552" y="2741"/>
                </a:lnTo>
                <a:lnTo>
                  <a:pt x="1536" y="2741"/>
                </a:lnTo>
                <a:lnTo>
                  <a:pt x="1491" y="2741"/>
                </a:lnTo>
                <a:lnTo>
                  <a:pt x="1474" y="2741"/>
                </a:lnTo>
                <a:lnTo>
                  <a:pt x="1454" y="2741"/>
                </a:lnTo>
                <a:lnTo>
                  <a:pt x="1454" y="2740"/>
                </a:lnTo>
                <a:lnTo>
                  <a:pt x="1452" y="2740"/>
                </a:lnTo>
                <a:lnTo>
                  <a:pt x="1451" y="2740"/>
                </a:lnTo>
                <a:lnTo>
                  <a:pt x="1450" y="2740"/>
                </a:lnTo>
                <a:lnTo>
                  <a:pt x="1450" y="2741"/>
                </a:lnTo>
                <a:lnTo>
                  <a:pt x="1415" y="2741"/>
                </a:lnTo>
                <a:lnTo>
                  <a:pt x="1401" y="2741"/>
                </a:lnTo>
                <a:lnTo>
                  <a:pt x="1384" y="2741"/>
                </a:lnTo>
                <a:lnTo>
                  <a:pt x="1370" y="2741"/>
                </a:lnTo>
                <a:lnTo>
                  <a:pt x="1322" y="2740"/>
                </a:lnTo>
                <a:lnTo>
                  <a:pt x="1312" y="2740"/>
                </a:lnTo>
                <a:lnTo>
                  <a:pt x="1309" y="2740"/>
                </a:lnTo>
                <a:lnTo>
                  <a:pt x="1306" y="2740"/>
                </a:lnTo>
                <a:lnTo>
                  <a:pt x="1303" y="2740"/>
                </a:lnTo>
                <a:lnTo>
                  <a:pt x="1314" y="2750"/>
                </a:lnTo>
                <a:lnTo>
                  <a:pt x="1320" y="2755"/>
                </a:lnTo>
                <a:lnTo>
                  <a:pt x="1322" y="2757"/>
                </a:lnTo>
                <a:lnTo>
                  <a:pt x="1321" y="2766"/>
                </a:lnTo>
                <a:lnTo>
                  <a:pt x="1321" y="2773"/>
                </a:lnTo>
                <a:lnTo>
                  <a:pt x="1322" y="2777"/>
                </a:lnTo>
                <a:lnTo>
                  <a:pt x="1321" y="2796"/>
                </a:lnTo>
                <a:lnTo>
                  <a:pt x="1321" y="2815"/>
                </a:lnTo>
                <a:lnTo>
                  <a:pt x="1321" y="2820"/>
                </a:lnTo>
                <a:lnTo>
                  <a:pt x="1321" y="2827"/>
                </a:lnTo>
                <a:lnTo>
                  <a:pt x="1321" y="2843"/>
                </a:lnTo>
                <a:lnTo>
                  <a:pt x="1321" y="2845"/>
                </a:lnTo>
                <a:lnTo>
                  <a:pt x="1309" y="2845"/>
                </a:lnTo>
                <a:lnTo>
                  <a:pt x="1300" y="2845"/>
                </a:lnTo>
                <a:lnTo>
                  <a:pt x="1278" y="2845"/>
                </a:lnTo>
                <a:lnTo>
                  <a:pt x="1277" y="2845"/>
                </a:lnTo>
                <a:lnTo>
                  <a:pt x="1275" y="2845"/>
                </a:lnTo>
                <a:lnTo>
                  <a:pt x="1264" y="2845"/>
                </a:lnTo>
                <a:lnTo>
                  <a:pt x="1257" y="2845"/>
                </a:lnTo>
                <a:lnTo>
                  <a:pt x="1249" y="2845"/>
                </a:lnTo>
                <a:lnTo>
                  <a:pt x="1244" y="2845"/>
                </a:lnTo>
                <a:lnTo>
                  <a:pt x="1237" y="2845"/>
                </a:lnTo>
                <a:lnTo>
                  <a:pt x="1235" y="2845"/>
                </a:lnTo>
                <a:lnTo>
                  <a:pt x="1232" y="2845"/>
                </a:lnTo>
                <a:lnTo>
                  <a:pt x="1230" y="2845"/>
                </a:lnTo>
                <a:lnTo>
                  <a:pt x="1228" y="2845"/>
                </a:lnTo>
                <a:lnTo>
                  <a:pt x="1227" y="2847"/>
                </a:lnTo>
                <a:lnTo>
                  <a:pt x="1227" y="2851"/>
                </a:lnTo>
                <a:lnTo>
                  <a:pt x="1206" y="2850"/>
                </a:lnTo>
                <a:lnTo>
                  <a:pt x="1197" y="2849"/>
                </a:lnTo>
                <a:lnTo>
                  <a:pt x="1191" y="2847"/>
                </a:lnTo>
                <a:lnTo>
                  <a:pt x="1188" y="2847"/>
                </a:lnTo>
                <a:lnTo>
                  <a:pt x="1187" y="2855"/>
                </a:lnTo>
                <a:lnTo>
                  <a:pt x="1187" y="2861"/>
                </a:lnTo>
                <a:lnTo>
                  <a:pt x="1173" y="2859"/>
                </a:lnTo>
                <a:lnTo>
                  <a:pt x="1163" y="2858"/>
                </a:lnTo>
                <a:lnTo>
                  <a:pt x="1162" y="2847"/>
                </a:lnTo>
                <a:lnTo>
                  <a:pt x="1159" y="2834"/>
                </a:lnTo>
                <a:lnTo>
                  <a:pt x="1151" y="2801"/>
                </a:lnTo>
                <a:lnTo>
                  <a:pt x="1140" y="2766"/>
                </a:lnTo>
                <a:lnTo>
                  <a:pt x="1131" y="2740"/>
                </a:lnTo>
                <a:lnTo>
                  <a:pt x="1129" y="2740"/>
                </a:lnTo>
                <a:lnTo>
                  <a:pt x="1128" y="2740"/>
                </a:lnTo>
                <a:lnTo>
                  <a:pt x="1126" y="2740"/>
                </a:lnTo>
                <a:lnTo>
                  <a:pt x="1123" y="2740"/>
                </a:lnTo>
                <a:lnTo>
                  <a:pt x="1122" y="2740"/>
                </a:lnTo>
                <a:lnTo>
                  <a:pt x="1119" y="2740"/>
                </a:lnTo>
                <a:lnTo>
                  <a:pt x="1118" y="2740"/>
                </a:lnTo>
                <a:lnTo>
                  <a:pt x="1115" y="2740"/>
                </a:lnTo>
                <a:lnTo>
                  <a:pt x="1114" y="2740"/>
                </a:lnTo>
                <a:lnTo>
                  <a:pt x="1109" y="2740"/>
                </a:lnTo>
                <a:lnTo>
                  <a:pt x="1106" y="2740"/>
                </a:lnTo>
                <a:lnTo>
                  <a:pt x="1008" y="2738"/>
                </a:lnTo>
                <a:lnTo>
                  <a:pt x="799" y="2736"/>
                </a:lnTo>
                <a:lnTo>
                  <a:pt x="779" y="2735"/>
                </a:lnTo>
                <a:lnTo>
                  <a:pt x="776" y="2721"/>
                </a:lnTo>
                <a:lnTo>
                  <a:pt x="781" y="2723"/>
                </a:lnTo>
                <a:lnTo>
                  <a:pt x="781" y="2725"/>
                </a:lnTo>
                <a:lnTo>
                  <a:pt x="846" y="2719"/>
                </a:lnTo>
                <a:lnTo>
                  <a:pt x="877" y="2707"/>
                </a:lnTo>
                <a:lnTo>
                  <a:pt x="883" y="2704"/>
                </a:lnTo>
                <a:lnTo>
                  <a:pt x="928" y="2687"/>
                </a:lnTo>
                <a:lnTo>
                  <a:pt x="985" y="2666"/>
                </a:lnTo>
                <a:lnTo>
                  <a:pt x="981" y="2657"/>
                </a:lnTo>
                <a:lnTo>
                  <a:pt x="856" y="2704"/>
                </a:lnTo>
                <a:lnTo>
                  <a:pt x="852" y="2704"/>
                </a:lnTo>
                <a:lnTo>
                  <a:pt x="790" y="2704"/>
                </a:lnTo>
                <a:lnTo>
                  <a:pt x="785" y="2704"/>
                </a:lnTo>
                <a:lnTo>
                  <a:pt x="779" y="2704"/>
                </a:lnTo>
                <a:lnTo>
                  <a:pt x="776" y="2704"/>
                </a:lnTo>
                <a:lnTo>
                  <a:pt x="776" y="2698"/>
                </a:lnTo>
                <a:lnTo>
                  <a:pt x="775" y="2693"/>
                </a:lnTo>
                <a:lnTo>
                  <a:pt x="775" y="2690"/>
                </a:lnTo>
                <a:lnTo>
                  <a:pt x="775" y="2687"/>
                </a:lnTo>
                <a:lnTo>
                  <a:pt x="817" y="2662"/>
                </a:lnTo>
                <a:lnTo>
                  <a:pt x="811" y="2626"/>
                </a:lnTo>
                <a:lnTo>
                  <a:pt x="820" y="2607"/>
                </a:lnTo>
                <a:lnTo>
                  <a:pt x="811" y="2583"/>
                </a:lnTo>
                <a:lnTo>
                  <a:pt x="808" y="2584"/>
                </a:lnTo>
                <a:lnTo>
                  <a:pt x="807" y="2582"/>
                </a:lnTo>
                <a:lnTo>
                  <a:pt x="753" y="2600"/>
                </a:lnTo>
                <a:lnTo>
                  <a:pt x="752" y="2599"/>
                </a:lnTo>
                <a:lnTo>
                  <a:pt x="750" y="2600"/>
                </a:lnTo>
                <a:lnTo>
                  <a:pt x="748" y="2596"/>
                </a:lnTo>
                <a:lnTo>
                  <a:pt x="742" y="2599"/>
                </a:lnTo>
                <a:lnTo>
                  <a:pt x="742" y="2598"/>
                </a:lnTo>
                <a:lnTo>
                  <a:pt x="739" y="2595"/>
                </a:lnTo>
                <a:lnTo>
                  <a:pt x="775" y="2581"/>
                </a:lnTo>
                <a:lnTo>
                  <a:pt x="778" y="2578"/>
                </a:lnTo>
                <a:lnTo>
                  <a:pt x="781" y="2576"/>
                </a:lnTo>
                <a:lnTo>
                  <a:pt x="784" y="2573"/>
                </a:lnTo>
                <a:lnTo>
                  <a:pt x="786" y="2568"/>
                </a:lnTo>
                <a:lnTo>
                  <a:pt x="789" y="2564"/>
                </a:lnTo>
                <a:lnTo>
                  <a:pt x="790" y="2559"/>
                </a:lnTo>
                <a:lnTo>
                  <a:pt x="789" y="2552"/>
                </a:lnTo>
                <a:lnTo>
                  <a:pt x="785" y="2542"/>
                </a:lnTo>
                <a:lnTo>
                  <a:pt x="782" y="2529"/>
                </a:lnTo>
                <a:lnTo>
                  <a:pt x="777" y="2515"/>
                </a:lnTo>
                <a:lnTo>
                  <a:pt x="769" y="2487"/>
                </a:lnTo>
                <a:lnTo>
                  <a:pt x="726" y="2504"/>
                </a:lnTo>
                <a:lnTo>
                  <a:pt x="660" y="2376"/>
                </a:lnTo>
                <a:lnTo>
                  <a:pt x="676" y="2360"/>
                </a:lnTo>
                <a:lnTo>
                  <a:pt x="678" y="2360"/>
                </a:lnTo>
                <a:lnTo>
                  <a:pt x="680" y="2363"/>
                </a:lnTo>
                <a:lnTo>
                  <a:pt x="678" y="2365"/>
                </a:lnTo>
                <a:lnTo>
                  <a:pt x="677" y="2365"/>
                </a:lnTo>
                <a:lnTo>
                  <a:pt x="666" y="2376"/>
                </a:lnTo>
                <a:lnTo>
                  <a:pt x="700" y="2445"/>
                </a:lnTo>
                <a:lnTo>
                  <a:pt x="701" y="2447"/>
                </a:lnTo>
                <a:lnTo>
                  <a:pt x="702" y="2448"/>
                </a:lnTo>
                <a:lnTo>
                  <a:pt x="705" y="2447"/>
                </a:lnTo>
                <a:lnTo>
                  <a:pt x="748" y="2432"/>
                </a:lnTo>
                <a:lnTo>
                  <a:pt x="749" y="2431"/>
                </a:lnTo>
                <a:lnTo>
                  <a:pt x="750" y="2428"/>
                </a:lnTo>
                <a:lnTo>
                  <a:pt x="750" y="2427"/>
                </a:lnTo>
                <a:lnTo>
                  <a:pt x="750" y="2425"/>
                </a:lnTo>
                <a:lnTo>
                  <a:pt x="749" y="2423"/>
                </a:lnTo>
                <a:lnTo>
                  <a:pt x="747" y="2419"/>
                </a:lnTo>
                <a:lnTo>
                  <a:pt x="745" y="2417"/>
                </a:lnTo>
                <a:lnTo>
                  <a:pt x="728" y="2373"/>
                </a:lnTo>
                <a:lnTo>
                  <a:pt x="727" y="2370"/>
                </a:lnTo>
                <a:lnTo>
                  <a:pt x="724" y="2368"/>
                </a:lnTo>
                <a:lnTo>
                  <a:pt x="722" y="2367"/>
                </a:lnTo>
                <a:lnTo>
                  <a:pt x="720" y="2366"/>
                </a:lnTo>
                <a:lnTo>
                  <a:pt x="718" y="2365"/>
                </a:lnTo>
                <a:lnTo>
                  <a:pt x="716" y="2364"/>
                </a:lnTo>
                <a:lnTo>
                  <a:pt x="714" y="2360"/>
                </a:lnTo>
                <a:lnTo>
                  <a:pt x="711" y="2359"/>
                </a:lnTo>
                <a:lnTo>
                  <a:pt x="709" y="2351"/>
                </a:lnTo>
                <a:lnTo>
                  <a:pt x="709" y="2349"/>
                </a:lnTo>
                <a:lnTo>
                  <a:pt x="706" y="2348"/>
                </a:lnTo>
                <a:lnTo>
                  <a:pt x="706" y="2347"/>
                </a:lnTo>
                <a:lnTo>
                  <a:pt x="707" y="2344"/>
                </a:lnTo>
                <a:lnTo>
                  <a:pt x="706" y="2342"/>
                </a:lnTo>
                <a:lnTo>
                  <a:pt x="705" y="2340"/>
                </a:lnTo>
                <a:lnTo>
                  <a:pt x="702" y="2334"/>
                </a:lnTo>
                <a:lnTo>
                  <a:pt x="703" y="2330"/>
                </a:lnTo>
                <a:lnTo>
                  <a:pt x="703" y="2326"/>
                </a:lnTo>
                <a:lnTo>
                  <a:pt x="702" y="2322"/>
                </a:lnTo>
                <a:lnTo>
                  <a:pt x="697" y="2315"/>
                </a:lnTo>
                <a:lnTo>
                  <a:pt x="696" y="2314"/>
                </a:lnTo>
                <a:lnTo>
                  <a:pt x="693" y="2315"/>
                </a:lnTo>
                <a:lnTo>
                  <a:pt x="690" y="2314"/>
                </a:lnTo>
                <a:lnTo>
                  <a:pt x="689" y="2313"/>
                </a:lnTo>
                <a:lnTo>
                  <a:pt x="688" y="2310"/>
                </a:lnTo>
                <a:lnTo>
                  <a:pt x="608" y="2340"/>
                </a:lnTo>
                <a:lnTo>
                  <a:pt x="601" y="2325"/>
                </a:lnTo>
                <a:lnTo>
                  <a:pt x="654" y="2307"/>
                </a:lnTo>
                <a:lnTo>
                  <a:pt x="646" y="2293"/>
                </a:lnTo>
                <a:lnTo>
                  <a:pt x="643" y="2294"/>
                </a:lnTo>
                <a:lnTo>
                  <a:pt x="641" y="2292"/>
                </a:lnTo>
                <a:lnTo>
                  <a:pt x="593" y="2311"/>
                </a:lnTo>
                <a:lnTo>
                  <a:pt x="563" y="2252"/>
                </a:lnTo>
                <a:lnTo>
                  <a:pt x="558" y="2243"/>
                </a:lnTo>
                <a:lnTo>
                  <a:pt x="554" y="2232"/>
                </a:lnTo>
                <a:lnTo>
                  <a:pt x="550" y="2222"/>
                </a:lnTo>
                <a:lnTo>
                  <a:pt x="549" y="2217"/>
                </a:lnTo>
                <a:lnTo>
                  <a:pt x="548" y="2211"/>
                </a:lnTo>
                <a:lnTo>
                  <a:pt x="547" y="2207"/>
                </a:lnTo>
                <a:lnTo>
                  <a:pt x="543" y="2199"/>
                </a:lnTo>
                <a:lnTo>
                  <a:pt x="542" y="2197"/>
                </a:lnTo>
                <a:lnTo>
                  <a:pt x="542" y="2194"/>
                </a:lnTo>
                <a:lnTo>
                  <a:pt x="542" y="2193"/>
                </a:lnTo>
                <a:lnTo>
                  <a:pt x="543" y="2191"/>
                </a:lnTo>
                <a:lnTo>
                  <a:pt x="546" y="2190"/>
                </a:lnTo>
                <a:lnTo>
                  <a:pt x="549" y="2188"/>
                </a:lnTo>
                <a:lnTo>
                  <a:pt x="557" y="2184"/>
                </a:lnTo>
                <a:lnTo>
                  <a:pt x="564" y="2181"/>
                </a:lnTo>
                <a:lnTo>
                  <a:pt x="568" y="2179"/>
                </a:lnTo>
                <a:lnTo>
                  <a:pt x="574" y="2176"/>
                </a:lnTo>
                <a:lnTo>
                  <a:pt x="580" y="2173"/>
                </a:lnTo>
                <a:lnTo>
                  <a:pt x="582" y="2171"/>
                </a:lnTo>
                <a:lnTo>
                  <a:pt x="579" y="2168"/>
                </a:lnTo>
                <a:lnTo>
                  <a:pt x="577" y="2167"/>
                </a:lnTo>
                <a:lnTo>
                  <a:pt x="576" y="2165"/>
                </a:lnTo>
                <a:lnTo>
                  <a:pt x="579" y="2164"/>
                </a:lnTo>
                <a:lnTo>
                  <a:pt x="577" y="2159"/>
                </a:lnTo>
                <a:lnTo>
                  <a:pt x="574" y="2159"/>
                </a:lnTo>
                <a:lnTo>
                  <a:pt x="571" y="2156"/>
                </a:lnTo>
                <a:lnTo>
                  <a:pt x="570" y="2154"/>
                </a:lnTo>
                <a:lnTo>
                  <a:pt x="567" y="2148"/>
                </a:lnTo>
                <a:lnTo>
                  <a:pt x="566" y="2146"/>
                </a:lnTo>
                <a:lnTo>
                  <a:pt x="565" y="2147"/>
                </a:lnTo>
                <a:lnTo>
                  <a:pt x="564" y="2148"/>
                </a:lnTo>
                <a:lnTo>
                  <a:pt x="562" y="2151"/>
                </a:lnTo>
                <a:lnTo>
                  <a:pt x="560" y="2156"/>
                </a:lnTo>
                <a:lnTo>
                  <a:pt x="560" y="2158"/>
                </a:lnTo>
                <a:lnTo>
                  <a:pt x="560" y="2160"/>
                </a:lnTo>
                <a:lnTo>
                  <a:pt x="562" y="2163"/>
                </a:lnTo>
                <a:lnTo>
                  <a:pt x="556" y="2167"/>
                </a:lnTo>
                <a:lnTo>
                  <a:pt x="549" y="2171"/>
                </a:lnTo>
                <a:lnTo>
                  <a:pt x="545" y="2173"/>
                </a:lnTo>
                <a:lnTo>
                  <a:pt x="541" y="2173"/>
                </a:lnTo>
                <a:lnTo>
                  <a:pt x="539" y="2173"/>
                </a:lnTo>
                <a:lnTo>
                  <a:pt x="537" y="2173"/>
                </a:lnTo>
                <a:lnTo>
                  <a:pt x="534" y="2172"/>
                </a:lnTo>
                <a:lnTo>
                  <a:pt x="532" y="2168"/>
                </a:lnTo>
                <a:lnTo>
                  <a:pt x="531" y="2165"/>
                </a:lnTo>
                <a:lnTo>
                  <a:pt x="524" y="2150"/>
                </a:lnTo>
                <a:lnTo>
                  <a:pt x="521" y="2143"/>
                </a:lnTo>
                <a:lnTo>
                  <a:pt x="520" y="2140"/>
                </a:lnTo>
                <a:lnTo>
                  <a:pt x="520" y="2137"/>
                </a:lnTo>
                <a:lnTo>
                  <a:pt x="516" y="2126"/>
                </a:lnTo>
                <a:lnTo>
                  <a:pt x="509" y="2114"/>
                </a:lnTo>
                <a:lnTo>
                  <a:pt x="504" y="2105"/>
                </a:lnTo>
                <a:lnTo>
                  <a:pt x="496" y="2091"/>
                </a:lnTo>
                <a:lnTo>
                  <a:pt x="491" y="2085"/>
                </a:lnTo>
                <a:lnTo>
                  <a:pt x="484" y="2074"/>
                </a:lnTo>
                <a:lnTo>
                  <a:pt x="479" y="2062"/>
                </a:lnTo>
                <a:lnTo>
                  <a:pt x="472" y="2052"/>
                </a:lnTo>
                <a:lnTo>
                  <a:pt x="465" y="2043"/>
                </a:lnTo>
                <a:lnTo>
                  <a:pt x="461" y="2039"/>
                </a:lnTo>
                <a:lnTo>
                  <a:pt x="455" y="2033"/>
                </a:lnTo>
                <a:lnTo>
                  <a:pt x="452" y="2029"/>
                </a:lnTo>
                <a:lnTo>
                  <a:pt x="449" y="2024"/>
                </a:lnTo>
                <a:lnTo>
                  <a:pt x="447" y="2021"/>
                </a:lnTo>
                <a:lnTo>
                  <a:pt x="446" y="2021"/>
                </a:lnTo>
                <a:lnTo>
                  <a:pt x="445" y="2017"/>
                </a:lnTo>
                <a:lnTo>
                  <a:pt x="496" y="1993"/>
                </a:lnTo>
                <a:lnTo>
                  <a:pt x="484" y="1976"/>
                </a:lnTo>
                <a:lnTo>
                  <a:pt x="430" y="1999"/>
                </a:lnTo>
                <a:lnTo>
                  <a:pt x="425" y="1990"/>
                </a:lnTo>
                <a:lnTo>
                  <a:pt x="479" y="1965"/>
                </a:lnTo>
                <a:lnTo>
                  <a:pt x="472" y="1955"/>
                </a:lnTo>
                <a:lnTo>
                  <a:pt x="467" y="1957"/>
                </a:lnTo>
                <a:lnTo>
                  <a:pt x="463" y="1954"/>
                </a:lnTo>
                <a:lnTo>
                  <a:pt x="416" y="1972"/>
                </a:lnTo>
                <a:lnTo>
                  <a:pt x="414" y="1970"/>
                </a:lnTo>
                <a:lnTo>
                  <a:pt x="413" y="1967"/>
                </a:lnTo>
                <a:lnTo>
                  <a:pt x="413" y="1964"/>
                </a:lnTo>
                <a:lnTo>
                  <a:pt x="414" y="1963"/>
                </a:lnTo>
                <a:lnTo>
                  <a:pt x="415" y="1960"/>
                </a:lnTo>
                <a:lnTo>
                  <a:pt x="417" y="1959"/>
                </a:lnTo>
                <a:lnTo>
                  <a:pt x="421" y="1958"/>
                </a:lnTo>
                <a:lnTo>
                  <a:pt x="425" y="1957"/>
                </a:lnTo>
                <a:lnTo>
                  <a:pt x="429" y="1956"/>
                </a:lnTo>
                <a:lnTo>
                  <a:pt x="431" y="1955"/>
                </a:lnTo>
                <a:lnTo>
                  <a:pt x="432" y="1954"/>
                </a:lnTo>
                <a:lnTo>
                  <a:pt x="433" y="1951"/>
                </a:lnTo>
                <a:lnTo>
                  <a:pt x="433" y="1948"/>
                </a:lnTo>
                <a:lnTo>
                  <a:pt x="431" y="1943"/>
                </a:lnTo>
                <a:lnTo>
                  <a:pt x="430" y="1940"/>
                </a:lnTo>
                <a:lnTo>
                  <a:pt x="429" y="1937"/>
                </a:lnTo>
                <a:lnTo>
                  <a:pt x="428" y="1933"/>
                </a:lnTo>
                <a:lnTo>
                  <a:pt x="406" y="1948"/>
                </a:lnTo>
                <a:lnTo>
                  <a:pt x="403" y="1948"/>
                </a:lnTo>
                <a:lnTo>
                  <a:pt x="374" y="1901"/>
                </a:lnTo>
                <a:lnTo>
                  <a:pt x="366" y="1891"/>
                </a:lnTo>
                <a:lnTo>
                  <a:pt x="351" y="1864"/>
                </a:lnTo>
                <a:lnTo>
                  <a:pt x="349" y="1862"/>
                </a:lnTo>
                <a:lnTo>
                  <a:pt x="348" y="1861"/>
                </a:lnTo>
                <a:lnTo>
                  <a:pt x="347" y="1859"/>
                </a:lnTo>
                <a:lnTo>
                  <a:pt x="346" y="1857"/>
                </a:lnTo>
                <a:lnTo>
                  <a:pt x="345" y="1856"/>
                </a:lnTo>
                <a:lnTo>
                  <a:pt x="344" y="1855"/>
                </a:lnTo>
                <a:lnTo>
                  <a:pt x="341" y="1854"/>
                </a:lnTo>
                <a:lnTo>
                  <a:pt x="339" y="1853"/>
                </a:lnTo>
                <a:lnTo>
                  <a:pt x="337" y="1851"/>
                </a:lnTo>
                <a:lnTo>
                  <a:pt x="336" y="1850"/>
                </a:lnTo>
                <a:lnTo>
                  <a:pt x="332" y="1848"/>
                </a:lnTo>
                <a:lnTo>
                  <a:pt x="331" y="1847"/>
                </a:lnTo>
                <a:lnTo>
                  <a:pt x="330" y="1845"/>
                </a:lnTo>
                <a:lnTo>
                  <a:pt x="358" y="1825"/>
                </a:lnTo>
                <a:lnTo>
                  <a:pt x="364" y="1825"/>
                </a:lnTo>
                <a:lnTo>
                  <a:pt x="364" y="1820"/>
                </a:lnTo>
                <a:lnTo>
                  <a:pt x="347" y="1819"/>
                </a:lnTo>
                <a:lnTo>
                  <a:pt x="346" y="1824"/>
                </a:lnTo>
                <a:lnTo>
                  <a:pt x="333" y="1831"/>
                </a:lnTo>
                <a:lnTo>
                  <a:pt x="327" y="1813"/>
                </a:lnTo>
                <a:lnTo>
                  <a:pt x="339" y="1805"/>
                </a:lnTo>
                <a:lnTo>
                  <a:pt x="340" y="1805"/>
                </a:lnTo>
                <a:lnTo>
                  <a:pt x="348" y="1806"/>
                </a:lnTo>
                <a:lnTo>
                  <a:pt x="380" y="1809"/>
                </a:lnTo>
                <a:lnTo>
                  <a:pt x="396" y="1812"/>
                </a:lnTo>
                <a:lnTo>
                  <a:pt x="419" y="1814"/>
                </a:lnTo>
                <a:lnTo>
                  <a:pt x="423" y="1816"/>
                </a:lnTo>
                <a:lnTo>
                  <a:pt x="424" y="1816"/>
                </a:lnTo>
                <a:lnTo>
                  <a:pt x="428" y="1817"/>
                </a:lnTo>
                <a:close/>
                <a:moveTo>
                  <a:pt x="1433" y="2058"/>
                </a:moveTo>
                <a:lnTo>
                  <a:pt x="1439" y="2064"/>
                </a:lnTo>
                <a:lnTo>
                  <a:pt x="1440" y="2064"/>
                </a:lnTo>
                <a:lnTo>
                  <a:pt x="1440" y="2063"/>
                </a:lnTo>
                <a:lnTo>
                  <a:pt x="1440" y="2060"/>
                </a:lnTo>
                <a:lnTo>
                  <a:pt x="1438" y="2058"/>
                </a:lnTo>
                <a:lnTo>
                  <a:pt x="1437" y="2057"/>
                </a:lnTo>
                <a:lnTo>
                  <a:pt x="1437" y="2056"/>
                </a:lnTo>
                <a:lnTo>
                  <a:pt x="1435" y="2055"/>
                </a:lnTo>
                <a:lnTo>
                  <a:pt x="1434" y="2054"/>
                </a:lnTo>
                <a:lnTo>
                  <a:pt x="1434" y="2052"/>
                </a:lnTo>
                <a:lnTo>
                  <a:pt x="1437" y="2052"/>
                </a:lnTo>
                <a:lnTo>
                  <a:pt x="1442" y="2056"/>
                </a:lnTo>
                <a:lnTo>
                  <a:pt x="1446" y="2057"/>
                </a:lnTo>
                <a:lnTo>
                  <a:pt x="1447" y="2058"/>
                </a:lnTo>
                <a:lnTo>
                  <a:pt x="1456" y="2064"/>
                </a:lnTo>
                <a:lnTo>
                  <a:pt x="1458" y="2066"/>
                </a:lnTo>
                <a:lnTo>
                  <a:pt x="1462" y="2071"/>
                </a:lnTo>
                <a:lnTo>
                  <a:pt x="1463" y="2073"/>
                </a:lnTo>
                <a:lnTo>
                  <a:pt x="1464" y="2076"/>
                </a:lnTo>
                <a:lnTo>
                  <a:pt x="1465" y="2077"/>
                </a:lnTo>
                <a:lnTo>
                  <a:pt x="1468" y="2080"/>
                </a:lnTo>
                <a:lnTo>
                  <a:pt x="1476" y="2084"/>
                </a:lnTo>
                <a:lnTo>
                  <a:pt x="1479" y="2088"/>
                </a:lnTo>
                <a:lnTo>
                  <a:pt x="1481" y="2089"/>
                </a:lnTo>
                <a:lnTo>
                  <a:pt x="1484" y="2091"/>
                </a:lnTo>
                <a:lnTo>
                  <a:pt x="1484" y="2092"/>
                </a:lnTo>
                <a:lnTo>
                  <a:pt x="1489" y="2096"/>
                </a:lnTo>
                <a:lnTo>
                  <a:pt x="1491" y="2097"/>
                </a:lnTo>
                <a:lnTo>
                  <a:pt x="1496" y="2100"/>
                </a:lnTo>
                <a:lnTo>
                  <a:pt x="1500" y="2105"/>
                </a:lnTo>
                <a:lnTo>
                  <a:pt x="1509" y="2110"/>
                </a:lnTo>
                <a:lnTo>
                  <a:pt x="1511" y="2110"/>
                </a:lnTo>
                <a:lnTo>
                  <a:pt x="1516" y="2109"/>
                </a:lnTo>
                <a:lnTo>
                  <a:pt x="1523" y="2106"/>
                </a:lnTo>
                <a:lnTo>
                  <a:pt x="1527" y="2104"/>
                </a:lnTo>
                <a:lnTo>
                  <a:pt x="1528" y="2101"/>
                </a:lnTo>
                <a:lnTo>
                  <a:pt x="1531" y="2098"/>
                </a:lnTo>
                <a:lnTo>
                  <a:pt x="1534" y="2092"/>
                </a:lnTo>
                <a:lnTo>
                  <a:pt x="1538" y="2090"/>
                </a:lnTo>
                <a:lnTo>
                  <a:pt x="1542" y="2088"/>
                </a:lnTo>
                <a:lnTo>
                  <a:pt x="1551" y="2085"/>
                </a:lnTo>
                <a:lnTo>
                  <a:pt x="1556" y="2084"/>
                </a:lnTo>
                <a:lnTo>
                  <a:pt x="1577" y="2080"/>
                </a:lnTo>
                <a:lnTo>
                  <a:pt x="1595" y="2075"/>
                </a:lnTo>
                <a:lnTo>
                  <a:pt x="1606" y="2074"/>
                </a:lnTo>
                <a:lnTo>
                  <a:pt x="1624" y="2075"/>
                </a:lnTo>
                <a:lnTo>
                  <a:pt x="1637" y="2075"/>
                </a:lnTo>
                <a:lnTo>
                  <a:pt x="1647" y="2075"/>
                </a:lnTo>
                <a:lnTo>
                  <a:pt x="1656" y="2075"/>
                </a:lnTo>
                <a:lnTo>
                  <a:pt x="1658" y="2076"/>
                </a:lnTo>
                <a:lnTo>
                  <a:pt x="1666" y="2075"/>
                </a:lnTo>
                <a:lnTo>
                  <a:pt x="1669" y="2077"/>
                </a:lnTo>
                <a:lnTo>
                  <a:pt x="1674" y="2079"/>
                </a:lnTo>
                <a:lnTo>
                  <a:pt x="1677" y="2081"/>
                </a:lnTo>
                <a:lnTo>
                  <a:pt x="1677" y="2083"/>
                </a:lnTo>
                <a:lnTo>
                  <a:pt x="1677" y="2084"/>
                </a:lnTo>
                <a:lnTo>
                  <a:pt x="1677" y="2087"/>
                </a:lnTo>
                <a:lnTo>
                  <a:pt x="1677" y="2094"/>
                </a:lnTo>
                <a:lnTo>
                  <a:pt x="1677" y="2098"/>
                </a:lnTo>
                <a:lnTo>
                  <a:pt x="1677" y="2101"/>
                </a:lnTo>
                <a:lnTo>
                  <a:pt x="1677" y="2107"/>
                </a:lnTo>
                <a:lnTo>
                  <a:pt x="1677" y="2126"/>
                </a:lnTo>
                <a:lnTo>
                  <a:pt x="1676" y="2138"/>
                </a:lnTo>
                <a:lnTo>
                  <a:pt x="1676" y="2139"/>
                </a:lnTo>
                <a:lnTo>
                  <a:pt x="1676" y="2140"/>
                </a:lnTo>
                <a:lnTo>
                  <a:pt x="1676" y="2141"/>
                </a:lnTo>
                <a:lnTo>
                  <a:pt x="1676" y="2142"/>
                </a:lnTo>
                <a:lnTo>
                  <a:pt x="1674" y="2207"/>
                </a:lnTo>
                <a:lnTo>
                  <a:pt x="1673" y="2250"/>
                </a:lnTo>
                <a:lnTo>
                  <a:pt x="1673" y="2257"/>
                </a:lnTo>
                <a:lnTo>
                  <a:pt x="1673" y="2264"/>
                </a:lnTo>
                <a:lnTo>
                  <a:pt x="1671" y="2284"/>
                </a:lnTo>
                <a:lnTo>
                  <a:pt x="1670" y="2350"/>
                </a:lnTo>
                <a:lnTo>
                  <a:pt x="1670" y="2368"/>
                </a:lnTo>
                <a:lnTo>
                  <a:pt x="1670" y="2383"/>
                </a:lnTo>
                <a:lnTo>
                  <a:pt x="1670" y="2408"/>
                </a:lnTo>
                <a:lnTo>
                  <a:pt x="1670" y="2415"/>
                </a:lnTo>
                <a:lnTo>
                  <a:pt x="1670" y="2417"/>
                </a:lnTo>
                <a:lnTo>
                  <a:pt x="1670" y="2418"/>
                </a:lnTo>
                <a:lnTo>
                  <a:pt x="1670" y="2419"/>
                </a:lnTo>
                <a:lnTo>
                  <a:pt x="1670" y="2422"/>
                </a:lnTo>
                <a:lnTo>
                  <a:pt x="1670" y="2424"/>
                </a:lnTo>
                <a:lnTo>
                  <a:pt x="1670" y="2427"/>
                </a:lnTo>
                <a:lnTo>
                  <a:pt x="1669" y="2428"/>
                </a:lnTo>
                <a:lnTo>
                  <a:pt x="1669" y="2430"/>
                </a:lnTo>
                <a:lnTo>
                  <a:pt x="1669" y="2432"/>
                </a:lnTo>
                <a:lnTo>
                  <a:pt x="1669" y="2434"/>
                </a:lnTo>
                <a:lnTo>
                  <a:pt x="1669" y="2435"/>
                </a:lnTo>
                <a:lnTo>
                  <a:pt x="1669" y="2441"/>
                </a:lnTo>
                <a:lnTo>
                  <a:pt x="1669" y="2442"/>
                </a:lnTo>
                <a:lnTo>
                  <a:pt x="1669" y="2443"/>
                </a:lnTo>
                <a:lnTo>
                  <a:pt x="1669" y="2444"/>
                </a:lnTo>
                <a:lnTo>
                  <a:pt x="1669" y="2447"/>
                </a:lnTo>
                <a:lnTo>
                  <a:pt x="1669" y="2449"/>
                </a:lnTo>
                <a:lnTo>
                  <a:pt x="1669" y="2452"/>
                </a:lnTo>
                <a:lnTo>
                  <a:pt x="1669" y="2455"/>
                </a:lnTo>
                <a:lnTo>
                  <a:pt x="1669" y="2456"/>
                </a:lnTo>
                <a:lnTo>
                  <a:pt x="1669" y="2457"/>
                </a:lnTo>
                <a:lnTo>
                  <a:pt x="1669" y="2458"/>
                </a:lnTo>
                <a:lnTo>
                  <a:pt x="1669" y="2461"/>
                </a:lnTo>
                <a:lnTo>
                  <a:pt x="1669" y="2464"/>
                </a:lnTo>
                <a:lnTo>
                  <a:pt x="1669" y="2467"/>
                </a:lnTo>
                <a:lnTo>
                  <a:pt x="1670" y="2466"/>
                </a:lnTo>
                <a:lnTo>
                  <a:pt x="1671" y="2465"/>
                </a:lnTo>
                <a:lnTo>
                  <a:pt x="1674" y="2462"/>
                </a:lnTo>
                <a:lnTo>
                  <a:pt x="1675" y="2461"/>
                </a:lnTo>
                <a:lnTo>
                  <a:pt x="1676" y="2460"/>
                </a:lnTo>
                <a:lnTo>
                  <a:pt x="1677" y="2459"/>
                </a:lnTo>
                <a:lnTo>
                  <a:pt x="1678" y="2458"/>
                </a:lnTo>
                <a:lnTo>
                  <a:pt x="1679" y="2458"/>
                </a:lnTo>
                <a:lnTo>
                  <a:pt x="1679" y="2457"/>
                </a:lnTo>
                <a:lnTo>
                  <a:pt x="1681" y="2457"/>
                </a:lnTo>
                <a:lnTo>
                  <a:pt x="1682" y="2456"/>
                </a:lnTo>
                <a:lnTo>
                  <a:pt x="1683" y="2455"/>
                </a:lnTo>
                <a:lnTo>
                  <a:pt x="1684" y="2453"/>
                </a:lnTo>
                <a:lnTo>
                  <a:pt x="1689" y="2449"/>
                </a:lnTo>
                <a:lnTo>
                  <a:pt x="1695" y="2452"/>
                </a:lnTo>
                <a:lnTo>
                  <a:pt x="1699" y="2455"/>
                </a:lnTo>
                <a:lnTo>
                  <a:pt x="1710" y="2460"/>
                </a:lnTo>
                <a:lnTo>
                  <a:pt x="1715" y="2462"/>
                </a:lnTo>
                <a:lnTo>
                  <a:pt x="1726" y="2468"/>
                </a:lnTo>
                <a:lnTo>
                  <a:pt x="1723" y="2474"/>
                </a:lnTo>
                <a:lnTo>
                  <a:pt x="1721" y="2476"/>
                </a:lnTo>
                <a:lnTo>
                  <a:pt x="1720" y="2477"/>
                </a:lnTo>
                <a:lnTo>
                  <a:pt x="1719" y="2480"/>
                </a:lnTo>
                <a:lnTo>
                  <a:pt x="1718" y="2482"/>
                </a:lnTo>
                <a:lnTo>
                  <a:pt x="1717" y="2484"/>
                </a:lnTo>
                <a:lnTo>
                  <a:pt x="1716" y="2485"/>
                </a:lnTo>
                <a:lnTo>
                  <a:pt x="1716" y="2486"/>
                </a:lnTo>
                <a:lnTo>
                  <a:pt x="1716" y="2487"/>
                </a:lnTo>
                <a:lnTo>
                  <a:pt x="1715" y="2490"/>
                </a:lnTo>
                <a:lnTo>
                  <a:pt x="1713" y="2492"/>
                </a:lnTo>
                <a:lnTo>
                  <a:pt x="1712" y="2493"/>
                </a:lnTo>
                <a:lnTo>
                  <a:pt x="1711" y="2495"/>
                </a:lnTo>
                <a:lnTo>
                  <a:pt x="1710" y="2497"/>
                </a:lnTo>
                <a:lnTo>
                  <a:pt x="1710" y="2498"/>
                </a:lnTo>
                <a:lnTo>
                  <a:pt x="1709" y="2500"/>
                </a:lnTo>
                <a:lnTo>
                  <a:pt x="1708" y="2501"/>
                </a:lnTo>
                <a:lnTo>
                  <a:pt x="1707" y="2503"/>
                </a:lnTo>
                <a:lnTo>
                  <a:pt x="1707" y="2504"/>
                </a:lnTo>
                <a:lnTo>
                  <a:pt x="1706" y="2506"/>
                </a:lnTo>
                <a:lnTo>
                  <a:pt x="1706" y="2507"/>
                </a:lnTo>
                <a:lnTo>
                  <a:pt x="1704" y="2508"/>
                </a:lnTo>
                <a:lnTo>
                  <a:pt x="1704" y="2509"/>
                </a:lnTo>
                <a:lnTo>
                  <a:pt x="1703" y="2509"/>
                </a:lnTo>
                <a:lnTo>
                  <a:pt x="1702" y="2509"/>
                </a:lnTo>
                <a:lnTo>
                  <a:pt x="1701" y="2508"/>
                </a:lnTo>
                <a:lnTo>
                  <a:pt x="1700" y="2508"/>
                </a:lnTo>
                <a:lnTo>
                  <a:pt x="1699" y="2507"/>
                </a:lnTo>
                <a:lnTo>
                  <a:pt x="1696" y="2506"/>
                </a:lnTo>
                <a:lnTo>
                  <a:pt x="1695" y="2506"/>
                </a:lnTo>
                <a:lnTo>
                  <a:pt x="1692" y="2506"/>
                </a:lnTo>
                <a:lnTo>
                  <a:pt x="1690" y="2506"/>
                </a:lnTo>
                <a:lnTo>
                  <a:pt x="1689" y="2506"/>
                </a:lnTo>
                <a:lnTo>
                  <a:pt x="1686" y="2507"/>
                </a:lnTo>
                <a:lnTo>
                  <a:pt x="1684" y="2507"/>
                </a:lnTo>
                <a:lnTo>
                  <a:pt x="1683" y="2506"/>
                </a:lnTo>
                <a:lnTo>
                  <a:pt x="1682" y="2506"/>
                </a:lnTo>
                <a:lnTo>
                  <a:pt x="1681" y="2506"/>
                </a:lnTo>
                <a:lnTo>
                  <a:pt x="1678" y="2507"/>
                </a:lnTo>
                <a:lnTo>
                  <a:pt x="1677" y="2507"/>
                </a:lnTo>
                <a:lnTo>
                  <a:pt x="1676" y="2506"/>
                </a:lnTo>
                <a:lnTo>
                  <a:pt x="1674" y="2506"/>
                </a:lnTo>
                <a:lnTo>
                  <a:pt x="1673" y="2506"/>
                </a:lnTo>
                <a:lnTo>
                  <a:pt x="1666" y="2506"/>
                </a:lnTo>
                <a:lnTo>
                  <a:pt x="1657" y="2507"/>
                </a:lnTo>
                <a:lnTo>
                  <a:pt x="1640" y="2509"/>
                </a:lnTo>
                <a:lnTo>
                  <a:pt x="1636" y="2508"/>
                </a:lnTo>
                <a:lnTo>
                  <a:pt x="1632" y="2507"/>
                </a:lnTo>
                <a:lnTo>
                  <a:pt x="1620" y="2503"/>
                </a:lnTo>
                <a:lnTo>
                  <a:pt x="1617" y="2502"/>
                </a:lnTo>
                <a:lnTo>
                  <a:pt x="1616" y="2499"/>
                </a:lnTo>
                <a:lnTo>
                  <a:pt x="1614" y="2498"/>
                </a:lnTo>
                <a:lnTo>
                  <a:pt x="1612" y="2495"/>
                </a:lnTo>
                <a:lnTo>
                  <a:pt x="1611" y="2493"/>
                </a:lnTo>
                <a:lnTo>
                  <a:pt x="1610" y="2490"/>
                </a:lnTo>
                <a:lnTo>
                  <a:pt x="1609" y="2485"/>
                </a:lnTo>
                <a:lnTo>
                  <a:pt x="1608" y="2482"/>
                </a:lnTo>
                <a:lnTo>
                  <a:pt x="1608" y="2480"/>
                </a:lnTo>
                <a:lnTo>
                  <a:pt x="1607" y="2477"/>
                </a:lnTo>
                <a:lnTo>
                  <a:pt x="1606" y="2474"/>
                </a:lnTo>
                <a:lnTo>
                  <a:pt x="1605" y="2473"/>
                </a:lnTo>
                <a:lnTo>
                  <a:pt x="1603" y="2470"/>
                </a:lnTo>
                <a:lnTo>
                  <a:pt x="1601" y="2468"/>
                </a:lnTo>
                <a:lnTo>
                  <a:pt x="1599" y="2466"/>
                </a:lnTo>
                <a:lnTo>
                  <a:pt x="1598" y="2464"/>
                </a:lnTo>
                <a:lnTo>
                  <a:pt x="1594" y="2462"/>
                </a:lnTo>
                <a:lnTo>
                  <a:pt x="1588" y="2458"/>
                </a:lnTo>
                <a:lnTo>
                  <a:pt x="1583" y="2455"/>
                </a:lnTo>
                <a:lnTo>
                  <a:pt x="1582" y="2452"/>
                </a:lnTo>
                <a:lnTo>
                  <a:pt x="1581" y="2451"/>
                </a:lnTo>
                <a:lnTo>
                  <a:pt x="1580" y="2449"/>
                </a:lnTo>
                <a:lnTo>
                  <a:pt x="1578" y="2448"/>
                </a:lnTo>
                <a:lnTo>
                  <a:pt x="1577" y="2445"/>
                </a:lnTo>
                <a:lnTo>
                  <a:pt x="1575" y="2443"/>
                </a:lnTo>
                <a:lnTo>
                  <a:pt x="1574" y="2442"/>
                </a:lnTo>
                <a:lnTo>
                  <a:pt x="1572" y="2440"/>
                </a:lnTo>
                <a:lnTo>
                  <a:pt x="1570" y="2439"/>
                </a:lnTo>
                <a:lnTo>
                  <a:pt x="1570" y="2437"/>
                </a:lnTo>
                <a:lnTo>
                  <a:pt x="1570" y="2435"/>
                </a:lnTo>
                <a:lnTo>
                  <a:pt x="1569" y="2434"/>
                </a:lnTo>
                <a:lnTo>
                  <a:pt x="1569" y="2432"/>
                </a:lnTo>
                <a:lnTo>
                  <a:pt x="1568" y="2430"/>
                </a:lnTo>
                <a:lnTo>
                  <a:pt x="1568" y="2427"/>
                </a:lnTo>
                <a:lnTo>
                  <a:pt x="1565" y="2410"/>
                </a:lnTo>
                <a:lnTo>
                  <a:pt x="1561" y="2403"/>
                </a:lnTo>
                <a:lnTo>
                  <a:pt x="1558" y="2395"/>
                </a:lnTo>
                <a:lnTo>
                  <a:pt x="1557" y="2392"/>
                </a:lnTo>
                <a:lnTo>
                  <a:pt x="1555" y="2388"/>
                </a:lnTo>
                <a:lnTo>
                  <a:pt x="1555" y="2386"/>
                </a:lnTo>
                <a:lnTo>
                  <a:pt x="1555" y="2384"/>
                </a:lnTo>
                <a:lnTo>
                  <a:pt x="1553" y="2383"/>
                </a:lnTo>
                <a:lnTo>
                  <a:pt x="1552" y="2382"/>
                </a:lnTo>
                <a:lnTo>
                  <a:pt x="1552" y="2380"/>
                </a:lnTo>
                <a:lnTo>
                  <a:pt x="1552" y="2377"/>
                </a:lnTo>
                <a:lnTo>
                  <a:pt x="1552" y="2375"/>
                </a:lnTo>
                <a:lnTo>
                  <a:pt x="1551" y="2374"/>
                </a:lnTo>
                <a:lnTo>
                  <a:pt x="1546" y="2359"/>
                </a:lnTo>
                <a:lnTo>
                  <a:pt x="1544" y="2358"/>
                </a:lnTo>
                <a:lnTo>
                  <a:pt x="1543" y="2358"/>
                </a:lnTo>
                <a:lnTo>
                  <a:pt x="1542" y="2357"/>
                </a:lnTo>
                <a:lnTo>
                  <a:pt x="1502" y="2310"/>
                </a:lnTo>
                <a:lnTo>
                  <a:pt x="1501" y="2308"/>
                </a:lnTo>
                <a:lnTo>
                  <a:pt x="1499" y="2305"/>
                </a:lnTo>
                <a:lnTo>
                  <a:pt x="1498" y="2303"/>
                </a:lnTo>
                <a:lnTo>
                  <a:pt x="1497" y="2302"/>
                </a:lnTo>
                <a:lnTo>
                  <a:pt x="1485" y="2289"/>
                </a:lnTo>
                <a:lnTo>
                  <a:pt x="1475" y="2278"/>
                </a:lnTo>
                <a:lnTo>
                  <a:pt x="1437" y="2239"/>
                </a:lnTo>
                <a:lnTo>
                  <a:pt x="1427" y="2230"/>
                </a:lnTo>
                <a:lnTo>
                  <a:pt x="1425" y="2229"/>
                </a:lnTo>
                <a:lnTo>
                  <a:pt x="1391" y="2213"/>
                </a:lnTo>
                <a:lnTo>
                  <a:pt x="1389" y="2210"/>
                </a:lnTo>
                <a:lnTo>
                  <a:pt x="1387" y="2209"/>
                </a:lnTo>
                <a:lnTo>
                  <a:pt x="1376" y="2199"/>
                </a:lnTo>
                <a:lnTo>
                  <a:pt x="1359" y="2184"/>
                </a:lnTo>
                <a:lnTo>
                  <a:pt x="1358" y="2183"/>
                </a:lnTo>
                <a:lnTo>
                  <a:pt x="1356" y="2182"/>
                </a:lnTo>
                <a:lnTo>
                  <a:pt x="1354" y="2181"/>
                </a:lnTo>
                <a:lnTo>
                  <a:pt x="1351" y="2181"/>
                </a:lnTo>
                <a:lnTo>
                  <a:pt x="1349" y="2180"/>
                </a:lnTo>
                <a:lnTo>
                  <a:pt x="1348" y="2180"/>
                </a:lnTo>
                <a:lnTo>
                  <a:pt x="1348" y="2179"/>
                </a:lnTo>
                <a:lnTo>
                  <a:pt x="1348" y="2177"/>
                </a:lnTo>
                <a:lnTo>
                  <a:pt x="1347" y="2177"/>
                </a:lnTo>
                <a:lnTo>
                  <a:pt x="1309" y="2162"/>
                </a:lnTo>
                <a:lnTo>
                  <a:pt x="1305" y="2160"/>
                </a:lnTo>
                <a:lnTo>
                  <a:pt x="1300" y="2158"/>
                </a:lnTo>
                <a:lnTo>
                  <a:pt x="1298" y="2157"/>
                </a:lnTo>
                <a:lnTo>
                  <a:pt x="1295" y="2154"/>
                </a:lnTo>
                <a:lnTo>
                  <a:pt x="1292" y="2152"/>
                </a:lnTo>
                <a:lnTo>
                  <a:pt x="1290" y="2152"/>
                </a:lnTo>
                <a:lnTo>
                  <a:pt x="1288" y="2151"/>
                </a:lnTo>
                <a:lnTo>
                  <a:pt x="1287" y="2150"/>
                </a:lnTo>
                <a:lnTo>
                  <a:pt x="1284" y="2150"/>
                </a:lnTo>
                <a:lnTo>
                  <a:pt x="1283" y="2149"/>
                </a:lnTo>
                <a:lnTo>
                  <a:pt x="1282" y="2147"/>
                </a:lnTo>
                <a:lnTo>
                  <a:pt x="1282" y="2146"/>
                </a:lnTo>
                <a:lnTo>
                  <a:pt x="1282" y="2143"/>
                </a:lnTo>
                <a:lnTo>
                  <a:pt x="1296" y="2135"/>
                </a:lnTo>
                <a:lnTo>
                  <a:pt x="1302" y="2133"/>
                </a:lnTo>
                <a:lnTo>
                  <a:pt x="1308" y="2131"/>
                </a:lnTo>
                <a:lnTo>
                  <a:pt x="1328" y="2123"/>
                </a:lnTo>
                <a:lnTo>
                  <a:pt x="1333" y="2119"/>
                </a:lnTo>
                <a:lnTo>
                  <a:pt x="1336" y="2117"/>
                </a:lnTo>
                <a:lnTo>
                  <a:pt x="1338" y="2117"/>
                </a:lnTo>
                <a:lnTo>
                  <a:pt x="1341" y="2116"/>
                </a:lnTo>
                <a:lnTo>
                  <a:pt x="1345" y="2115"/>
                </a:lnTo>
                <a:lnTo>
                  <a:pt x="1353" y="2108"/>
                </a:lnTo>
                <a:lnTo>
                  <a:pt x="1358" y="2104"/>
                </a:lnTo>
                <a:lnTo>
                  <a:pt x="1359" y="2102"/>
                </a:lnTo>
                <a:lnTo>
                  <a:pt x="1361" y="2101"/>
                </a:lnTo>
                <a:lnTo>
                  <a:pt x="1362" y="2099"/>
                </a:lnTo>
                <a:lnTo>
                  <a:pt x="1365" y="2098"/>
                </a:lnTo>
                <a:lnTo>
                  <a:pt x="1371" y="2097"/>
                </a:lnTo>
                <a:lnTo>
                  <a:pt x="1374" y="2096"/>
                </a:lnTo>
                <a:lnTo>
                  <a:pt x="1379" y="2090"/>
                </a:lnTo>
                <a:lnTo>
                  <a:pt x="1381" y="2087"/>
                </a:lnTo>
                <a:lnTo>
                  <a:pt x="1383" y="2080"/>
                </a:lnTo>
                <a:lnTo>
                  <a:pt x="1385" y="2076"/>
                </a:lnTo>
                <a:lnTo>
                  <a:pt x="1385" y="2072"/>
                </a:lnTo>
                <a:lnTo>
                  <a:pt x="1385" y="2065"/>
                </a:lnTo>
                <a:lnTo>
                  <a:pt x="1384" y="2059"/>
                </a:lnTo>
                <a:lnTo>
                  <a:pt x="1383" y="2055"/>
                </a:lnTo>
                <a:lnTo>
                  <a:pt x="1383" y="2045"/>
                </a:lnTo>
                <a:lnTo>
                  <a:pt x="1384" y="2042"/>
                </a:lnTo>
                <a:lnTo>
                  <a:pt x="1387" y="2041"/>
                </a:lnTo>
                <a:lnTo>
                  <a:pt x="1392" y="2039"/>
                </a:lnTo>
                <a:lnTo>
                  <a:pt x="1393" y="2040"/>
                </a:lnTo>
                <a:lnTo>
                  <a:pt x="1396" y="2042"/>
                </a:lnTo>
                <a:lnTo>
                  <a:pt x="1404" y="2045"/>
                </a:lnTo>
                <a:lnTo>
                  <a:pt x="1416" y="2050"/>
                </a:lnTo>
                <a:lnTo>
                  <a:pt x="1418" y="2051"/>
                </a:lnTo>
                <a:lnTo>
                  <a:pt x="1422" y="2051"/>
                </a:lnTo>
                <a:lnTo>
                  <a:pt x="1425" y="2052"/>
                </a:lnTo>
                <a:lnTo>
                  <a:pt x="1430" y="2055"/>
                </a:lnTo>
                <a:lnTo>
                  <a:pt x="1431" y="2056"/>
                </a:lnTo>
                <a:lnTo>
                  <a:pt x="1433" y="2058"/>
                </a:lnTo>
                <a:close/>
                <a:moveTo>
                  <a:pt x="99" y="667"/>
                </a:moveTo>
                <a:lnTo>
                  <a:pt x="101" y="669"/>
                </a:lnTo>
                <a:lnTo>
                  <a:pt x="103" y="671"/>
                </a:lnTo>
                <a:lnTo>
                  <a:pt x="104" y="673"/>
                </a:lnTo>
                <a:lnTo>
                  <a:pt x="105" y="675"/>
                </a:lnTo>
                <a:lnTo>
                  <a:pt x="107" y="676"/>
                </a:lnTo>
                <a:lnTo>
                  <a:pt x="108" y="677"/>
                </a:lnTo>
                <a:lnTo>
                  <a:pt x="110" y="677"/>
                </a:lnTo>
                <a:lnTo>
                  <a:pt x="111" y="679"/>
                </a:lnTo>
                <a:lnTo>
                  <a:pt x="112" y="679"/>
                </a:lnTo>
                <a:lnTo>
                  <a:pt x="113" y="682"/>
                </a:lnTo>
                <a:lnTo>
                  <a:pt x="113" y="684"/>
                </a:lnTo>
                <a:lnTo>
                  <a:pt x="116" y="684"/>
                </a:lnTo>
                <a:lnTo>
                  <a:pt x="122" y="693"/>
                </a:lnTo>
                <a:lnTo>
                  <a:pt x="139" y="709"/>
                </a:lnTo>
                <a:lnTo>
                  <a:pt x="147" y="716"/>
                </a:lnTo>
                <a:lnTo>
                  <a:pt x="152" y="724"/>
                </a:lnTo>
                <a:lnTo>
                  <a:pt x="158" y="730"/>
                </a:lnTo>
                <a:lnTo>
                  <a:pt x="164" y="741"/>
                </a:lnTo>
                <a:lnTo>
                  <a:pt x="166" y="742"/>
                </a:lnTo>
                <a:lnTo>
                  <a:pt x="167" y="744"/>
                </a:lnTo>
                <a:lnTo>
                  <a:pt x="167" y="745"/>
                </a:lnTo>
                <a:lnTo>
                  <a:pt x="168" y="748"/>
                </a:lnTo>
                <a:lnTo>
                  <a:pt x="168" y="751"/>
                </a:lnTo>
                <a:lnTo>
                  <a:pt x="169" y="755"/>
                </a:lnTo>
                <a:lnTo>
                  <a:pt x="176" y="846"/>
                </a:lnTo>
                <a:lnTo>
                  <a:pt x="176" y="857"/>
                </a:lnTo>
                <a:lnTo>
                  <a:pt x="176" y="858"/>
                </a:lnTo>
                <a:lnTo>
                  <a:pt x="176" y="860"/>
                </a:lnTo>
                <a:lnTo>
                  <a:pt x="177" y="862"/>
                </a:lnTo>
                <a:lnTo>
                  <a:pt x="176" y="863"/>
                </a:lnTo>
                <a:lnTo>
                  <a:pt x="171" y="883"/>
                </a:lnTo>
                <a:lnTo>
                  <a:pt x="171" y="885"/>
                </a:lnTo>
                <a:lnTo>
                  <a:pt x="171" y="886"/>
                </a:lnTo>
                <a:lnTo>
                  <a:pt x="171" y="887"/>
                </a:lnTo>
                <a:lnTo>
                  <a:pt x="172" y="892"/>
                </a:lnTo>
                <a:lnTo>
                  <a:pt x="173" y="894"/>
                </a:lnTo>
                <a:lnTo>
                  <a:pt x="172" y="896"/>
                </a:lnTo>
                <a:lnTo>
                  <a:pt x="162" y="936"/>
                </a:lnTo>
                <a:lnTo>
                  <a:pt x="162" y="938"/>
                </a:lnTo>
                <a:lnTo>
                  <a:pt x="163" y="939"/>
                </a:lnTo>
                <a:lnTo>
                  <a:pt x="155" y="951"/>
                </a:lnTo>
                <a:lnTo>
                  <a:pt x="146" y="983"/>
                </a:lnTo>
                <a:lnTo>
                  <a:pt x="146" y="985"/>
                </a:lnTo>
                <a:lnTo>
                  <a:pt x="145" y="986"/>
                </a:lnTo>
                <a:lnTo>
                  <a:pt x="145" y="988"/>
                </a:lnTo>
                <a:lnTo>
                  <a:pt x="146" y="1027"/>
                </a:lnTo>
                <a:lnTo>
                  <a:pt x="148" y="1028"/>
                </a:lnTo>
                <a:lnTo>
                  <a:pt x="146" y="1089"/>
                </a:lnTo>
                <a:lnTo>
                  <a:pt x="147" y="1095"/>
                </a:lnTo>
                <a:lnTo>
                  <a:pt x="143" y="1095"/>
                </a:lnTo>
                <a:lnTo>
                  <a:pt x="143" y="1094"/>
                </a:lnTo>
                <a:lnTo>
                  <a:pt x="138" y="1063"/>
                </a:lnTo>
                <a:lnTo>
                  <a:pt x="136" y="1048"/>
                </a:lnTo>
                <a:lnTo>
                  <a:pt x="138" y="1048"/>
                </a:lnTo>
                <a:lnTo>
                  <a:pt x="137" y="1041"/>
                </a:lnTo>
                <a:lnTo>
                  <a:pt x="136" y="1037"/>
                </a:lnTo>
                <a:lnTo>
                  <a:pt x="136" y="1033"/>
                </a:lnTo>
                <a:lnTo>
                  <a:pt x="135" y="1029"/>
                </a:lnTo>
                <a:lnTo>
                  <a:pt x="134" y="1027"/>
                </a:lnTo>
                <a:lnTo>
                  <a:pt x="133" y="1024"/>
                </a:lnTo>
                <a:lnTo>
                  <a:pt x="131" y="1021"/>
                </a:lnTo>
                <a:lnTo>
                  <a:pt x="131" y="1017"/>
                </a:lnTo>
                <a:lnTo>
                  <a:pt x="130" y="1005"/>
                </a:lnTo>
                <a:lnTo>
                  <a:pt x="129" y="1001"/>
                </a:lnTo>
                <a:lnTo>
                  <a:pt x="128" y="994"/>
                </a:lnTo>
                <a:lnTo>
                  <a:pt x="127" y="988"/>
                </a:lnTo>
                <a:lnTo>
                  <a:pt x="124" y="966"/>
                </a:lnTo>
                <a:lnTo>
                  <a:pt x="120" y="950"/>
                </a:lnTo>
                <a:lnTo>
                  <a:pt x="119" y="939"/>
                </a:lnTo>
                <a:lnTo>
                  <a:pt x="118" y="932"/>
                </a:lnTo>
                <a:lnTo>
                  <a:pt x="118" y="921"/>
                </a:lnTo>
                <a:lnTo>
                  <a:pt x="118" y="911"/>
                </a:lnTo>
                <a:lnTo>
                  <a:pt x="117" y="902"/>
                </a:lnTo>
                <a:lnTo>
                  <a:pt x="117" y="897"/>
                </a:lnTo>
                <a:lnTo>
                  <a:pt x="116" y="894"/>
                </a:lnTo>
                <a:lnTo>
                  <a:pt x="114" y="887"/>
                </a:lnTo>
                <a:lnTo>
                  <a:pt x="108" y="858"/>
                </a:lnTo>
                <a:lnTo>
                  <a:pt x="101" y="830"/>
                </a:lnTo>
                <a:lnTo>
                  <a:pt x="100" y="822"/>
                </a:lnTo>
                <a:lnTo>
                  <a:pt x="97" y="815"/>
                </a:lnTo>
                <a:lnTo>
                  <a:pt x="96" y="807"/>
                </a:lnTo>
                <a:lnTo>
                  <a:pt x="96" y="797"/>
                </a:lnTo>
                <a:lnTo>
                  <a:pt x="95" y="793"/>
                </a:lnTo>
                <a:lnTo>
                  <a:pt x="95" y="790"/>
                </a:lnTo>
                <a:lnTo>
                  <a:pt x="93" y="785"/>
                </a:lnTo>
                <a:lnTo>
                  <a:pt x="92" y="780"/>
                </a:lnTo>
                <a:lnTo>
                  <a:pt x="91" y="775"/>
                </a:lnTo>
                <a:lnTo>
                  <a:pt x="88" y="766"/>
                </a:lnTo>
                <a:lnTo>
                  <a:pt x="79" y="725"/>
                </a:lnTo>
                <a:lnTo>
                  <a:pt x="77" y="718"/>
                </a:lnTo>
                <a:lnTo>
                  <a:pt x="75" y="710"/>
                </a:lnTo>
                <a:lnTo>
                  <a:pt x="74" y="704"/>
                </a:lnTo>
                <a:lnTo>
                  <a:pt x="71" y="700"/>
                </a:lnTo>
                <a:lnTo>
                  <a:pt x="70" y="696"/>
                </a:lnTo>
                <a:lnTo>
                  <a:pt x="68" y="693"/>
                </a:lnTo>
                <a:lnTo>
                  <a:pt x="67" y="690"/>
                </a:lnTo>
                <a:lnTo>
                  <a:pt x="66" y="688"/>
                </a:lnTo>
                <a:lnTo>
                  <a:pt x="65" y="685"/>
                </a:lnTo>
                <a:lnTo>
                  <a:pt x="60" y="665"/>
                </a:lnTo>
                <a:lnTo>
                  <a:pt x="62" y="666"/>
                </a:lnTo>
                <a:lnTo>
                  <a:pt x="65" y="666"/>
                </a:lnTo>
                <a:lnTo>
                  <a:pt x="66" y="667"/>
                </a:lnTo>
                <a:lnTo>
                  <a:pt x="67" y="666"/>
                </a:lnTo>
                <a:lnTo>
                  <a:pt x="68" y="665"/>
                </a:lnTo>
                <a:lnTo>
                  <a:pt x="69" y="663"/>
                </a:lnTo>
                <a:lnTo>
                  <a:pt x="70" y="662"/>
                </a:lnTo>
                <a:lnTo>
                  <a:pt x="71" y="660"/>
                </a:lnTo>
                <a:lnTo>
                  <a:pt x="74" y="659"/>
                </a:lnTo>
                <a:lnTo>
                  <a:pt x="75" y="658"/>
                </a:lnTo>
                <a:lnTo>
                  <a:pt x="76" y="657"/>
                </a:lnTo>
                <a:lnTo>
                  <a:pt x="76" y="654"/>
                </a:lnTo>
                <a:lnTo>
                  <a:pt x="76" y="652"/>
                </a:lnTo>
                <a:lnTo>
                  <a:pt x="76" y="649"/>
                </a:lnTo>
                <a:lnTo>
                  <a:pt x="77" y="648"/>
                </a:lnTo>
                <a:lnTo>
                  <a:pt x="78" y="649"/>
                </a:lnTo>
                <a:lnTo>
                  <a:pt x="79" y="650"/>
                </a:lnTo>
                <a:lnTo>
                  <a:pt x="80" y="651"/>
                </a:lnTo>
                <a:lnTo>
                  <a:pt x="83" y="651"/>
                </a:lnTo>
                <a:lnTo>
                  <a:pt x="84" y="652"/>
                </a:lnTo>
                <a:lnTo>
                  <a:pt x="85" y="653"/>
                </a:lnTo>
                <a:lnTo>
                  <a:pt x="89" y="659"/>
                </a:lnTo>
                <a:lnTo>
                  <a:pt x="93" y="662"/>
                </a:lnTo>
                <a:lnTo>
                  <a:pt x="95" y="663"/>
                </a:lnTo>
                <a:lnTo>
                  <a:pt x="99" y="667"/>
                </a:lnTo>
                <a:close/>
              </a:path>
            </a:pathLst>
          </a:custGeom>
          <a:grpFill/>
          <a:ln w="19050">
            <a:solidFill>
              <a:schemeClr val="tx1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36457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New York Buffalo Map with Council Districts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71C2690-5464-85C3-D4F2-EC229C67C4E9}"/>
              </a:ext>
            </a:extLst>
          </p:cNvPr>
          <p:cNvGrpSpPr/>
          <p:nvPr/>
        </p:nvGrpSpPr>
        <p:grpSpPr>
          <a:xfrm>
            <a:off x="1415455" y="1119312"/>
            <a:ext cx="2250777" cy="3692823"/>
            <a:chOff x="2379663" y="279400"/>
            <a:chExt cx="2770187" cy="4545013"/>
          </a:xfrm>
          <a:solidFill>
            <a:schemeClr val="accent5"/>
          </a:solidFill>
        </p:grpSpPr>
        <p:sp>
          <p:nvSpPr>
            <p:cNvPr id="80" name="Freeform 74">
              <a:extLst>
                <a:ext uri="{FF2B5EF4-FFF2-40B4-BE49-F238E27FC236}">
                  <a16:creationId xmlns:a16="http://schemas.microsoft.com/office/drawing/2014/main" id="{B83061CF-386F-3096-AB08-8E9A83B69E0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40150" y="1582738"/>
              <a:ext cx="1317625" cy="2390775"/>
            </a:xfrm>
            <a:custGeom>
              <a:avLst/>
              <a:gdLst>
                <a:gd name="T0" fmla="*/ 390 w 830"/>
                <a:gd name="T1" fmla="*/ 1324 h 1506"/>
                <a:gd name="T2" fmla="*/ 332 w 830"/>
                <a:gd name="T3" fmla="*/ 1330 h 1506"/>
                <a:gd name="T4" fmla="*/ 201 w 830"/>
                <a:gd name="T5" fmla="*/ 1268 h 1506"/>
                <a:gd name="T6" fmla="*/ 134 w 830"/>
                <a:gd name="T7" fmla="*/ 1328 h 1506"/>
                <a:gd name="T8" fmla="*/ 147 w 830"/>
                <a:gd name="T9" fmla="*/ 1380 h 1506"/>
                <a:gd name="T10" fmla="*/ 130 w 830"/>
                <a:gd name="T11" fmla="*/ 1394 h 1506"/>
                <a:gd name="T12" fmla="*/ 95 w 830"/>
                <a:gd name="T13" fmla="*/ 1335 h 1506"/>
                <a:gd name="T14" fmla="*/ 68 w 830"/>
                <a:gd name="T15" fmla="*/ 1289 h 1506"/>
                <a:gd name="T16" fmla="*/ 50 w 830"/>
                <a:gd name="T17" fmla="*/ 1277 h 1506"/>
                <a:gd name="T18" fmla="*/ 5 w 830"/>
                <a:gd name="T19" fmla="*/ 1257 h 1506"/>
                <a:gd name="T20" fmla="*/ 1 w 830"/>
                <a:gd name="T21" fmla="*/ 1190 h 1506"/>
                <a:gd name="T22" fmla="*/ 69 w 830"/>
                <a:gd name="T23" fmla="*/ 1142 h 1506"/>
                <a:gd name="T24" fmla="*/ 172 w 830"/>
                <a:gd name="T25" fmla="*/ 1137 h 1506"/>
                <a:gd name="T26" fmla="*/ 255 w 830"/>
                <a:gd name="T27" fmla="*/ 1045 h 1506"/>
                <a:gd name="T28" fmla="*/ 349 w 830"/>
                <a:gd name="T29" fmla="*/ 1088 h 1506"/>
                <a:gd name="T30" fmla="*/ 519 w 830"/>
                <a:gd name="T31" fmla="*/ 1104 h 1506"/>
                <a:gd name="T32" fmla="*/ 605 w 830"/>
                <a:gd name="T33" fmla="*/ 938 h 1506"/>
                <a:gd name="T34" fmla="*/ 607 w 830"/>
                <a:gd name="T35" fmla="*/ 864 h 1506"/>
                <a:gd name="T36" fmla="*/ 570 w 830"/>
                <a:gd name="T37" fmla="*/ 842 h 1506"/>
                <a:gd name="T38" fmla="*/ 560 w 830"/>
                <a:gd name="T39" fmla="*/ 712 h 1506"/>
                <a:gd name="T40" fmla="*/ 606 w 830"/>
                <a:gd name="T41" fmla="*/ 654 h 1506"/>
                <a:gd name="T42" fmla="*/ 593 w 830"/>
                <a:gd name="T43" fmla="*/ 509 h 1506"/>
                <a:gd name="T44" fmla="*/ 574 w 830"/>
                <a:gd name="T45" fmla="*/ 417 h 1506"/>
                <a:gd name="T46" fmla="*/ 597 w 830"/>
                <a:gd name="T47" fmla="*/ 336 h 1506"/>
                <a:gd name="T48" fmla="*/ 540 w 830"/>
                <a:gd name="T49" fmla="*/ 236 h 1506"/>
                <a:gd name="T50" fmla="*/ 569 w 830"/>
                <a:gd name="T51" fmla="*/ 74 h 1506"/>
                <a:gd name="T52" fmla="*/ 613 w 830"/>
                <a:gd name="T53" fmla="*/ 16 h 1506"/>
                <a:gd name="T54" fmla="*/ 658 w 830"/>
                <a:gd name="T55" fmla="*/ 73 h 1506"/>
                <a:gd name="T56" fmla="*/ 731 w 830"/>
                <a:gd name="T57" fmla="*/ 72 h 1506"/>
                <a:gd name="T58" fmla="*/ 818 w 830"/>
                <a:gd name="T59" fmla="*/ 71 h 1506"/>
                <a:gd name="T60" fmla="*/ 829 w 830"/>
                <a:gd name="T61" fmla="*/ 306 h 1506"/>
                <a:gd name="T62" fmla="*/ 828 w 830"/>
                <a:gd name="T63" fmla="*/ 489 h 1506"/>
                <a:gd name="T64" fmla="*/ 828 w 830"/>
                <a:gd name="T65" fmla="*/ 536 h 1506"/>
                <a:gd name="T66" fmla="*/ 823 w 830"/>
                <a:gd name="T67" fmla="*/ 794 h 1506"/>
                <a:gd name="T68" fmla="*/ 821 w 830"/>
                <a:gd name="T69" fmla="*/ 919 h 1506"/>
                <a:gd name="T70" fmla="*/ 818 w 830"/>
                <a:gd name="T71" fmla="*/ 1073 h 1506"/>
                <a:gd name="T72" fmla="*/ 814 w 830"/>
                <a:gd name="T73" fmla="*/ 1252 h 1506"/>
                <a:gd name="T74" fmla="*/ 671 w 830"/>
                <a:gd name="T75" fmla="*/ 1274 h 1506"/>
                <a:gd name="T76" fmla="*/ 714 w 830"/>
                <a:gd name="T77" fmla="*/ 1263 h 1506"/>
                <a:gd name="T78" fmla="*/ 762 w 830"/>
                <a:gd name="T79" fmla="*/ 1255 h 1506"/>
                <a:gd name="T80" fmla="*/ 764 w 830"/>
                <a:gd name="T81" fmla="*/ 1250 h 1506"/>
                <a:gd name="T82" fmla="*/ 693 w 830"/>
                <a:gd name="T83" fmla="*/ 1259 h 1506"/>
                <a:gd name="T84" fmla="*/ 654 w 830"/>
                <a:gd name="T85" fmla="*/ 1280 h 1506"/>
                <a:gd name="T86" fmla="*/ 629 w 830"/>
                <a:gd name="T87" fmla="*/ 1263 h 1506"/>
                <a:gd name="T88" fmla="*/ 600 w 830"/>
                <a:gd name="T89" fmla="*/ 1239 h 1506"/>
                <a:gd name="T90" fmla="*/ 561 w 830"/>
                <a:gd name="T91" fmla="*/ 1220 h 1506"/>
                <a:gd name="T92" fmla="*/ 526 w 830"/>
                <a:gd name="T93" fmla="*/ 1207 h 1506"/>
                <a:gd name="T94" fmla="*/ 511 w 830"/>
                <a:gd name="T95" fmla="*/ 1254 h 1506"/>
                <a:gd name="T96" fmla="*/ 494 w 830"/>
                <a:gd name="T97" fmla="*/ 1286 h 1506"/>
                <a:gd name="T98" fmla="*/ 438 w 830"/>
                <a:gd name="T99" fmla="*/ 1314 h 1506"/>
                <a:gd name="T100" fmla="*/ 378 w 830"/>
                <a:gd name="T101" fmla="*/ 1407 h 1506"/>
                <a:gd name="T102" fmla="*/ 421 w 830"/>
                <a:gd name="T103" fmla="*/ 1483 h 1506"/>
                <a:gd name="T104" fmla="*/ 337 w 830"/>
                <a:gd name="T105" fmla="*/ 1455 h 1506"/>
                <a:gd name="T106" fmla="*/ 295 w 830"/>
                <a:gd name="T107" fmla="*/ 1370 h 1506"/>
                <a:gd name="T108" fmla="*/ 186 w 830"/>
                <a:gd name="T109" fmla="*/ 1295 h 1506"/>
                <a:gd name="T110" fmla="*/ 237 w 830"/>
                <a:gd name="T111" fmla="*/ 1290 h 1506"/>
                <a:gd name="T112" fmla="*/ 348 w 830"/>
                <a:gd name="T113" fmla="*/ 1354 h 1506"/>
                <a:gd name="T114" fmla="*/ 393 w 830"/>
                <a:gd name="T115" fmla="*/ 1337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30" h="1506">
                  <a:moveTo>
                    <a:pt x="447" y="1311"/>
                  </a:moveTo>
                  <a:lnTo>
                    <a:pt x="441" y="1299"/>
                  </a:lnTo>
                  <a:lnTo>
                    <a:pt x="434" y="1303"/>
                  </a:lnTo>
                  <a:lnTo>
                    <a:pt x="413" y="1312"/>
                  </a:lnTo>
                  <a:lnTo>
                    <a:pt x="410" y="1312"/>
                  </a:lnTo>
                  <a:lnTo>
                    <a:pt x="407" y="1313"/>
                  </a:lnTo>
                  <a:lnTo>
                    <a:pt x="404" y="1315"/>
                  </a:lnTo>
                  <a:lnTo>
                    <a:pt x="395" y="1322"/>
                  </a:lnTo>
                  <a:lnTo>
                    <a:pt x="390" y="1324"/>
                  </a:lnTo>
                  <a:lnTo>
                    <a:pt x="378" y="1329"/>
                  </a:lnTo>
                  <a:lnTo>
                    <a:pt x="363" y="1336"/>
                  </a:lnTo>
                  <a:lnTo>
                    <a:pt x="358" y="1338"/>
                  </a:lnTo>
                  <a:lnTo>
                    <a:pt x="355" y="1339"/>
                  </a:lnTo>
                  <a:lnTo>
                    <a:pt x="353" y="1340"/>
                  </a:lnTo>
                  <a:lnTo>
                    <a:pt x="350" y="1339"/>
                  </a:lnTo>
                  <a:lnTo>
                    <a:pt x="343" y="1337"/>
                  </a:lnTo>
                  <a:lnTo>
                    <a:pt x="337" y="1334"/>
                  </a:lnTo>
                  <a:lnTo>
                    <a:pt x="332" y="1330"/>
                  </a:lnTo>
                  <a:lnTo>
                    <a:pt x="307" y="1317"/>
                  </a:lnTo>
                  <a:lnTo>
                    <a:pt x="261" y="1290"/>
                  </a:lnTo>
                  <a:lnTo>
                    <a:pt x="254" y="1287"/>
                  </a:lnTo>
                  <a:lnTo>
                    <a:pt x="225" y="1271"/>
                  </a:lnTo>
                  <a:lnTo>
                    <a:pt x="220" y="1270"/>
                  </a:lnTo>
                  <a:lnTo>
                    <a:pt x="214" y="1268"/>
                  </a:lnTo>
                  <a:lnTo>
                    <a:pt x="208" y="1267"/>
                  </a:lnTo>
                  <a:lnTo>
                    <a:pt x="205" y="1267"/>
                  </a:lnTo>
                  <a:lnTo>
                    <a:pt x="201" y="1268"/>
                  </a:lnTo>
                  <a:lnTo>
                    <a:pt x="199" y="1270"/>
                  </a:lnTo>
                  <a:lnTo>
                    <a:pt x="190" y="1277"/>
                  </a:lnTo>
                  <a:lnTo>
                    <a:pt x="178" y="1287"/>
                  </a:lnTo>
                  <a:lnTo>
                    <a:pt x="155" y="1309"/>
                  </a:lnTo>
                  <a:lnTo>
                    <a:pt x="147" y="1314"/>
                  </a:lnTo>
                  <a:lnTo>
                    <a:pt x="142" y="1318"/>
                  </a:lnTo>
                  <a:lnTo>
                    <a:pt x="140" y="1320"/>
                  </a:lnTo>
                  <a:lnTo>
                    <a:pt x="139" y="1321"/>
                  </a:lnTo>
                  <a:lnTo>
                    <a:pt x="134" y="1328"/>
                  </a:lnTo>
                  <a:lnTo>
                    <a:pt x="132" y="1334"/>
                  </a:lnTo>
                  <a:lnTo>
                    <a:pt x="131" y="1337"/>
                  </a:lnTo>
                  <a:lnTo>
                    <a:pt x="131" y="1340"/>
                  </a:lnTo>
                  <a:lnTo>
                    <a:pt x="132" y="1343"/>
                  </a:lnTo>
                  <a:lnTo>
                    <a:pt x="133" y="1346"/>
                  </a:lnTo>
                  <a:lnTo>
                    <a:pt x="141" y="1360"/>
                  </a:lnTo>
                  <a:lnTo>
                    <a:pt x="145" y="1368"/>
                  </a:lnTo>
                  <a:lnTo>
                    <a:pt x="146" y="1372"/>
                  </a:lnTo>
                  <a:lnTo>
                    <a:pt x="147" y="1380"/>
                  </a:lnTo>
                  <a:lnTo>
                    <a:pt x="147" y="1388"/>
                  </a:lnTo>
                  <a:lnTo>
                    <a:pt x="147" y="1391"/>
                  </a:lnTo>
                  <a:lnTo>
                    <a:pt x="145" y="1395"/>
                  </a:lnTo>
                  <a:lnTo>
                    <a:pt x="141" y="1397"/>
                  </a:lnTo>
                  <a:lnTo>
                    <a:pt x="139" y="1398"/>
                  </a:lnTo>
                  <a:lnTo>
                    <a:pt x="137" y="1398"/>
                  </a:lnTo>
                  <a:lnTo>
                    <a:pt x="134" y="1398"/>
                  </a:lnTo>
                  <a:lnTo>
                    <a:pt x="132" y="1396"/>
                  </a:lnTo>
                  <a:lnTo>
                    <a:pt x="130" y="1394"/>
                  </a:lnTo>
                  <a:lnTo>
                    <a:pt x="128" y="1391"/>
                  </a:lnTo>
                  <a:lnTo>
                    <a:pt x="125" y="1388"/>
                  </a:lnTo>
                  <a:lnTo>
                    <a:pt x="121" y="1380"/>
                  </a:lnTo>
                  <a:lnTo>
                    <a:pt x="115" y="1370"/>
                  </a:lnTo>
                  <a:lnTo>
                    <a:pt x="109" y="1359"/>
                  </a:lnTo>
                  <a:lnTo>
                    <a:pt x="100" y="1348"/>
                  </a:lnTo>
                  <a:lnTo>
                    <a:pt x="99" y="1344"/>
                  </a:lnTo>
                  <a:lnTo>
                    <a:pt x="96" y="1336"/>
                  </a:lnTo>
                  <a:lnTo>
                    <a:pt x="95" y="1335"/>
                  </a:lnTo>
                  <a:lnTo>
                    <a:pt x="94" y="1330"/>
                  </a:lnTo>
                  <a:lnTo>
                    <a:pt x="93" y="1324"/>
                  </a:lnTo>
                  <a:lnTo>
                    <a:pt x="91" y="1315"/>
                  </a:lnTo>
                  <a:lnTo>
                    <a:pt x="90" y="1313"/>
                  </a:lnTo>
                  <a:lnTo>
                    <a:pt x="90" y="1311"/>
                  </a:lnTo>
                  <a:lnTo>
                    <a:pt x="88" y="1307"/>
                  </a:lnTo>
                  <a:lnTo>
                    <a:pt x="82" y="1296"/>
                  </a:lnTo>
                  <a:lnTo>
                    <a:pt x="71" y="1288"/>
                  </a:lnTo>
                  <a:lnTo>
                    <a:pt x="68" y="1289"/>
                  </a:lnTo>
                  <a:lnTo>
                    <a:pt x="65" y="1288"/>
                  </a:lnTo>
                  <a:lnTo>
                    <a:pt x="64" y="1290"/>
                  </a:lnTo>
                  <a:lnTo>
                    <a:pt x="61" y="1287"/>
                  </a:lnTo>
                  <a:lnTo>
                    <a:pt x="62" y="1285"/>
                  </a:lnTo>
                  <a:lnTo>
                    <a:pt x="62" y="1284"/>
                  </a:lnTo>
                  <a:lnTo>
                    <a:pt x="61" y="1281"/>
                  </a:lnTo>
                  <a:lnTo>
                    <a:pt x="57" y="1279"/>
                  </a:lnTo>
                  <a:lnTo>
                    <a:pt x="54" y="1278"/>
                  </a:lnTo>
                  <a:lnTo>
                    <a:pt x="50" y="1277"/>
                  </a:lnTo>
                  <a:lnTo>
                    <a:pt x="44" y="1277"/>
                  </a:lnTo>
                  <a:lnTo>
                    <a:pt x="38" y="1277"/>
                  </a:lnTo>
                  <a:lnTo>
                    <a:pt x="36" y="1278"/>
                  </a:lnTo>
                  <a:lnTo>
                    <a:pt x="26" y="1281"/>
                  </a:lnTo>
                  <a:lnTo>
                    <a:pt x="21" y="1284"/>
                  </a:lnTo>
                  <a:lnTo>
                    <a:pt x="16" y="1285"/>
                  </a:lnTo>
                  <a:lnTo>
                    <a:pt x="13" y="1279"/>
                  </a:lnTo>
                  <a:lnTo>
                    <a:pt x="9" y="1264"/>
                  </a:lnTo>
                  <a:lnTo>
                    <a:pt x="5" y="1257"/>
                  </a:lnTo>
                  <a:lnTo>
                    <a:pt x="4" y="1253"/>
                  </a:lnTo>
                  <a:lnTo>
                    <a:pt x="4" y="1247"/>
                  </a:lnTo>
                  <a:lnTo>
                    <a:pt x="3" y="1244"/>
                  </a:lnTo>
                  <a:lnTo>
                    <a:pt x="2" y="1227"/>
                  </a:lnTo>
                  <a:lnTo>
                    <a:pt x="1" y="1223"/>
                  </a:lnTo>
                  <a:lnTo>
                    <a:pt x="1" y="1221"/>
                  </a:lnTo>
                  <a:lnTo>
                    <a:pt x="1" y="1204"/>
                  </a:lnTo>
                  <a:lnTo>
                    <a:pt x="1" y="1195"/>
                  </a:lnTo>
                  <a:lnTo>
                    <a:pt x="1" y="1190"/>
                  </a:lnTo>
                  <a:lnTo>
                    <a:pt x="0" y="1145"/>
                  </a:lnTo>
                  <a:lnTo>
                    <a:pt x="1" y="1146"/>
                  </a:lnTo>
                  <a:lnTo>
                    <a:pt x="10" y="1148"/>
                  </a:lnTo>
                  <a:lnTo>
                    <a:pt x="19" y="1151"/>
                  </a:lnTo>
                  <a:lnTo>
                    <a:pt x="34" y="1153"/>
                  </a:lnTo>
                  <a:lnTo>
                    <a:pt x="35" y="1154"/>
                  </a:lnTo>
                  <a:lnTo>
                    <a:pt x="42" y="1155"/>
                  </a:lnTo>
                  <a:lnTo>
                    <a:pt x="50" y="1158"/>
                  </a:lnTo>
                  <a:lnTo>
                    <a:pt x="69" y="1142"/>
                  </a:lnTo>
                  <a:lnTo>
                    <a:pt x="99" y="1148"/>
                  </a:lnTo>
                  <a:lnTo>
                    <a:pt x="106" y="1151"/>
                  </a:lnTo>
                  <a:lnTo>
                    <a:pt x="137" y="1158"/>
                  </a:lnTo>
                  <a:lnTo>
                    <a:pt x="141" y="1138"/>
                  </a:lnTo>
                  <a:lnTo>
                    <a:pt x="142" y="1133"/>
                  </a:lnTo>
                  <a:lnTo>
                    <a:pt x="142" y="1131"/>
                  </a:lnTo>
                  <a:lnTo>
                    <a:pt x="143" y="1129"/>
                  </a:lnTo>
                  <a:lnTo>
                    <a:pt x="149" y="1131"/>
                  </a:lnTo>
                  <a:lnTo>
                    <a:pt x="172" y="1137"/>
                  </a:lnTo>
                  <a:lnTo>
                    <a:pt x="175" y="1138"/>
                  </a:lnTo>
                  <a:lnTo>
                    <a:pt x="183" y="1139"/>
                  </a:lnTo>
                  <a:lnTo>
                    <a:pt x="190" y="1142"/>
                  </a:lnTo>
                  <a:lnTo>
                    <a:pt x="197" y="1143"/>
                  </a:lnTo>
                  <a:lnTo>
                    <a:pt x="218" y="1098"/>
                  </a:lnTo>
                  <a:lnTo>
                    <a:pt x="221" y="1092"/>
                  </a:lnTo>
                  <a:lnTo>
                    <a:pt x="241" y="1051"/>
                  </a:lnTo>
                  <a:lnTo>
                    <a:pt x="254" y="1039"/>
                  </a:lnTo>
                  <a:lnTo>
                    <a:pt x="255" y="1045"/>
                  </a:lnTo>
                  <a:lnTo>
                    <a:pt x="257" y="1045"/>
                  </a:lnTo>
                  <a:lnTo>
                    <a:pt x="261" y="1045"/>
                  </a:lnTo>
                  <a:lnTo>
                    <a:pt x="266" y="1045"/>
                  </a:lnTo>
                  <a:lnTo>
                    <a:pt x="270" y="1046"/>
                  </a:lnTo>
                  <a:lnTo>
                    <a:pt x="274" y="1047"/>
                  </a:lnTo>
                  <a:lnTo>
                    <a:pt x="309" y="1067"/>
                  </a:lnTo>
                  <a:lnTo>
                    <a:pt x="313" y="1069"/>
                  </a:lnTo>
                  <a:lnTo>
                    <a:pt x="335" y="1080"/>
                  </a:lnTo>
                  <a:lnTo>
                    <a:pt x="349" y="1088"/>
                  </a:lnTo>
                  <a:lnTo>
                    <a:pt x="365" y="1096"/>
                  </a:lnTo>
                  <a:lnTo>
                    <a:pt x="380" y="1104"/>
                  </a:lnTo>
                  <a:lnTo>
                    <a:pt x="395" y="1112"/>
                  </a:lnTo>
                  <a:lnTo>
                    <a:pt x="421" y="1126"/>
                  </a:lnTo>
                  <a:lnTo>
                    <a:pt x="486" y="1160"/>
                  </a:lnTo>
                  <a:lnTo>
                    <a:pt x="490" y="1162"/>
                  </a:lnTo>
                  <a:lnTo>
                    <a:pt x="492" y="1156"/>
                  </a:lnTo>
                  <a:lnTo>
                    <a:pt x="510" y="1120"/>
                  </a:lnTo>
                  <a:lnTo>
                    <a:pt x="519" y="1104"/>
                  </a:lnTo>
                  <a:lnTo>
                    <a:pt x="546" y="1052"/>
                  </a:lnTo>
                  <a:lnTo>
                    <a:pt x="551" y="1044"/>
                  </a:lnTo>
                  <a:lnTo>
                    <a:pt x="554" y="1037"/>
                  </a:lnTo>
                  <a:lnTo>
                    <a:pt x="557" y="1029"/>
                  </a:lnTo>
                  <a:lnTo>
                    <a:pt x="561" y="1025"/>
                  </a:lnTo>
                  <a:lnTo>
                    <a:pt x="568" y="1011"/>
                  </a:lnTo>
                  <a:lnTo>
                    <a:pt x="581" y="985"/>
                  </a:lnTo>
                  <a:lnTo>
                    <a:pt x="603" y="945"/>
                  </a:lnTo>
                  <a:lnTo>
                    <a:pt x="605" y="938"/>
                  </a:lnTo>
                  <a:lnTo>
                    <a:pt x="606" y="930"/>
                  </a:lnTo>
                  <a:lnTo>
                    <a:pt x="606" y="926"/>
                  </a:lnTo>
                  <a:lnTo>
                    <a:pt x="606" y="920"/>
                  </a:lnTo>
                  <a:lnTo>
                    <a:pt x="606" y="901"/>
                  </a:lnTo>
                  <a:lnTo>
                    <a:pt x="606" y="895"/>
                  </a:lnTo>
                  <a:lnTo>
                    <a:pt x="607" y="880"/>
                  </a:lnTo>
                  <a:lnTo>
                    <a:pt x="607" y="874"/>
                  </a:lnTo>
                  <a:lnTo>
                    <a:pt x="607" y="866"/>
                  </a:lnTo>
                  <a:lnTo>
                    <a:pt x="607" y="864"/>
                  </a:lnTo>
                  <a:lnTo>
                    <a:pt x="607" y="859"/>
                  </a:lnTo>
                  <a:lnTo>
                    <a:pt x="606" y="851"/>
                  </a:lnTo>
                  <a:lnTo>
                    <a:pt x="606" y="849"/>
                  </a:lnTo>
                  <a:lnTo>
                    <a:pt x="605" y="845"/>
                  </a:lnTo>
                  <a:lnTo>
                    <a:pt x="587" y="845"/>
                  </a:lnTo>
                  <a:lnTo>
                    <a:pt x="573" y="845"/>
                  </a:lnTo>
                  <a:lnTo>
                    <a:pt x="572" y="845"/>
                  </a:lnTo>
                  <a:lnTo>
                    <a:pt x="569" y="845"/>
                  </a:lnTo>
                  <a:lnTo>
                    <a:pt x="570" y="842"/>
                  </a:lnTo>
                  <a:lnTo>
                    <a:pt x="571" y="835"/>
                  </a:lnTo>
                  <a:lnTo>
                    <a:pt x="570" y="746"/>
                  </a:lnTo>
                  <a:lnTo>
                    <a:pt x="570" y="738"/>
                  </a:lnTo>
                  <a:lnTo>
                    <a:pt x="570" y="736"/>
                  </a:lnTo>
                  <a:lnTo>
                    <a:pt x="570" y="735"/>
                  </a:lnTo>
                  <a:lnTo>
                    <a:pt x="569" y="732"/>
                  </a:lnTo>
                  <a:lnTo>
                    <a:pt x="566" y="727"/>
                  </a:lnTo>
                  <a:lnTo>
                    <a:pt x="561" y="716"/>
                  </a:lnTo>
                  <a:lnTo>
                    <a:pt x="560" y="712"/>
                  </a:lnTo>
                  <a:lnTo>
                    <a:pt x="559" y="708"/>
                  </a:lnTo>
                  <a:lnTo>
                    <a:pt x="557" y="702"/>
                  </a:lnTo>
                  <a:lnTo>
                    <a:pt x="559" y="696"/>
                  </a:lnTo>
                  <a:lnTo>
                    <a:pt x="560" y="691"/>
                  </a:lnTo>
                  <a:lnTo>
                    <a:pt x="563" y="685"/>
                  </a:lnTo>
                  <a:lnTo>
                    <a:pt x="565" y="681"/>
                  </a:lnTo>
                  <a:lnTo>
                    <a:pt x="568" y="677"/>
                  </a:lnTo>
                  <a:lnTo>
                    <a:pt x="598" y="659"/>
                  </a:lnTo>
                  <a:lnTo>
                    <a:pt x="606" y="654"/>
                  </a:lnTo>
                  <a:lnTo>
                    <a:pt x="606" y="650"/>
                  </a:lnTo>
                  <a:lnTo>
                    <a:pt x="607" y="629"/>
                  </a:lnTo>
                  <a:lnTo>
                    <a:pt x="607" y="617"/>
                  </a:lnTo>
                  <a:lnTo>
                    <a:pt x="607" y="616"/>
                  </a:lnTo>
                  <a:lnTo>
                    <a:pt x="608" y="598"/>
                  </a:lnTo>
                  <a:lnTo>
                    <a:pt x="608" y="558"/>
                  </a:lnTo>
                  <a:lnTo>
                    <a:pt x="609" y="512"/>
                  </a:lnTo>
                  <a:lnTo>
                    <a:pt x="609" y="509"/>
                  </a:lnTo>
                  <a:lnTo>
                    <a:pt x="593" y="509"/>
                  </a:lnTo>
                  <a:lnTo>
                    <a:pt x="590" y="509"/>
                  </a:lnTo>
                  <a:lnTo>
                    <a:pt x="587" y="508"/>
                  </a:lnTo>
                  <a:lnTo>
                    <a:pt x="583" y="507"/>
                  </a:lnTo>
                  <a:lnTo>
                    <a:pt x="580" y="506"/>
                  </a:lnTo>
                  <a:lnTo>
                    <a:pt x="577" y="503"/>
                  </a:lnTo>
                  <a:lnTo>
                    <a:pt x="578" y="450"/>
                  </a:lnTo>
                  <a:lnTo>
                    <a:pt x="578" y="442"/>
                  </a:lnTo>
                  <a:lnTo>
                    <a:pt x="574" y="443"/>
                  </a:lnTo>
                  <a:lnTo>
                    <a:pt x="574" y="417"/>
                  </a:lnTo>
                  <a:lnTo>
                    <a:pt x="574" y="398"/>
                  </a:lnTo>
                  <a:lnTo>
                    <a:pt x="574" y="370"/>
                  </a:lnTo>
                  <a:lnTo>
                    <a:pt x="580" y="370"/>
                  </a:lnTo>
                  <a:lnTo>
                    <a:pt x="594" y="370"/>
                  </a:lnTo>
                  <a:lnTo>
                    <a:pt x="596" y="370"/>
                  </a:lnTo>
                  <a:lnTo>
                    <a:pt x="596" y="356"/>
                  </a:lnTo>
                  <a:lnTo>
                    <a:pt x="596" y="349"/>
                  </a:lnTo>
                  <a:lnTo>
                    <a:pt x="596" y="336"/>
                  </a:lnTo>
                  <a:lnTo>
                    <a:pt x="597" y="336"/>
                  </a:lnTo>
                  <a:lnTo>
                    <a:pt x="596" y="335"/>
                  </a:lnTo>
                  <a:lnTo>
                    <a:pt x="596" y="286"/>
                  </a:lnTo>
                  <a:lnTo>
                    <a:pt x="597" y="285"/>
                  </a:lnTo>
                  <a:lnTo>
                    <a:pt x="597" y="266"/>
                  </a:lnTo>
                  <a:lnTo>
                    <a:pt x="597" y="236"/>
                  </a:lnTo>
                  <a:lnTo>
                    <a:pt x="582" y="236"/>
                  </a:lnTo>
                  <a:lnTo>
                    <a:pt x="566" y="236"/>
                  </a:lnTo>
                  <a:lnTo>
                    <a:pt x="552" y="236"/>
                  </a:lnTo>
                  <a:lnTo>
                    <a:pt x="540" y="236"/>
                  </a:lnTo>
                  <a:lnTo>
                    <a:pt x="543" y="188"/>
                  </a:lnTo>
                  <a:lnTo>
                    <a:pt x="545" y="115"/>
                  </a:lnTo>
                  <a:lnTo>
                    <a:pt x="544" y="83"/>
                  </a:lnTo>
                  <a:lnTo>
                    <a:pt x="544" y="74"/>
                  </a:lnTo>
                  <a:lnTo>
                    <a:pt x="556" y="74"/>
                  </a:lnTo>
                  <a:lnTo>
                    <a:pt x="561" y="74"/>
                  </a:lnTo>
                  <a:lnTo>
                    <a:pt x="563" y="74"/>
                  </a:lnTo>
                  <a:lnTo>
                    <a:pt x="566" y="74"/>
                  </a:lnTo>
                  <a:lnTo>
                    <a:pt x="569" y="74"/>
                  </a:lnTo>
                  <a:lnTo>
                    <a:pt x="569" y="65"/>
                  </a:lnTo>
                  <a:lnTo>
                    <a:pt x="564" y="54"/>
                  </a:lnTo>
                  <a:lnTo>
                    <a:pt x="556" y="34"/>
                  </a:lnTo>
                  <a:lnTo>
                    <a:pt x="550" y="17"/>
                  </a:lnTo>
                  <a:lnTo>
                    <a:pt x="544" y="0"/>
                  </a:lnTo>
                  <a:lnTo>
                    <a:pt x="576" y="0"/>
                  </a:lnTo>
                  <a:lnTo>
                    <a:pt x="613" y="0"/>
                  </a:lnTo>
                  <a:lnTo>
                    <a:pt x="613" y="7"/>
                  </a:lnTo>
                  <a:lnTo>
                    <a:pt x="613" y="16"/>
                  </a:lnTo>
                  <a:lnTo>
                    <a:pt x="613" y="23"/>
                  </a:lnTo>
                  <a:lnTo>
                    <a:pt x="613" y="33"/>
                  </a:lnTo>
                  <a:lnTo>
                    <a:pt x="613" y="54"/>
                  </a:lnTo>
                  <a:lnTo>
                    <a:pt x="613" y="73"/>
                  </a:lnTo>
                  <a:lnTo>
                    <a:pt x="614" y="73"/>
                  </a:lnTo>
                  <a:lnTo>
                    <a:pt x="629" y="73"/>
                  </a:lnTo>
                  <a:lnTo>
                    <a:pt x="643" y="73"/>
                  </a:lnTo>
                  <a:lnTo>
                    <a:pt x="645" y="73"/>
                  </a:lnTo>
                  <a:lnTo>
                    <a:pt x="658" y="73"/>
                  </a:lnTo>
                  <a:lnTo>
                    <a:pt x="660" y="73"/>
                  </a:lnTo>
                  <a:lnTo>
                    <a:pt x="672" y="73"/>
                  </a:lnTo>
                  <a:lnTo>
                    <a:pt x="675" y="73"/>
                  </a:lnTo>
                  <a:lnTo>
                    <a:pt x="686" y="72"/>
                  </a:lnTo>
                  <a:lnTo>
                    <a:pt x="691" y="72"/>
                  </a:lnTo>
                  <a:lnTo>
                    <a:pt x="700" y="72"/>
                  </a:lnTo>
                  <a:lnTo>
                    <a:pt x="715" y="72"/>
                  </a:lnTo>
                  <a:lnTo>
                    <a:pt x="728" y="72"/>
                  </a:lnTo>
                  <a:lnTo>
                    <a:pt x="731" y="72"/>
                  </a:lnTo>
                  <a:lnTo>
                    <a:pt x="743" y="72"/>
                  </a:lnTo>
                  <a:lnTo>
                    <a:pt x="747" y="72"/>
                  </a:lnTo>
                  <a:lnTo>
                    <a:pt x="766" y="72"/>
                  </a:lnTo>
                  <a:lnTo>
                    <a:pt x="783" y="71"/>
                  </a:lnTo>
                  <a:lnTo>
                    <a:pt x="784" y="71"/>
                  </a:lnTo>
                  <a:lnTo>
                    <a:pt x="798" y="71"/>
                  </a:lnTo>
                  <a:lnTo>
                    <a:pt x="801" y="71"/>
                  </a:lnTo>
                  <a:lnTo>
                    <a:pt x="813" y="71"/>
                  </a:lnTo>
                  <a:lnTo>
                    <a:pt x="818" y="71"/>
                  </a:lnTo>
                  <a:lnTo>
                    <a:pt x="829" y="71"/>
                  </a:lnTo>
                  <a:lnTo>
                    <a:pt x="829" y="80"/>
                  </a:lnTo>
                  <a:lnTo>
                    <a:pt x="828" y="84"/>
                  </a:lnTo>
                  <a:lnTo>
                    <a:pt x="829" y="93"/>
                  </a:lnTo>
                  <a:lnTo>
                    <a:pt x="829" y="148"/>
                  </a:lnTo>
                  <a:lnTo>
                    <a:pt x="829" y="158"/>
                  </a:lnTo>
                  <a:lnTo>
                    <a:pt x="830" y="206"/>
                  </a:lnTo>
                  <a:lnTo>
                    <a:pt x="830" y="258"/>
                  </a:lnTo>
                  <a:lnTo>
                    <a:pt x="829" y="306"/>
                  </a:lnTo>
                  <a:lnTo>
                    <a:pt x="830" y="334"/>
                  </a:lnTo>
                  <a:lnTo>
                    <a:pt x="830" y="336"/>
                  </a:lnTo>
                  <a:lnTo>
                    <a:pt x="829" y="395"/>
                  </a:lnTo>
                  <a:lnTo>
                    <a:pt x="829" y="424"/>
                  </a:lnTo>
                  <a:lnTo>
                    <a:pt x="829" y="433"/>
                  </a:lnTo>
                  <a:lnTo>
                    <a:pt x="829" y="464"/>
                  </a:lnTo>
                  <a:lnTo>
                    <a:pt x="829" y="473"/>
                  </a:lnTo>
                  <a:lnTo>
                    <a:pt x="828" y="481"/>
                  </a:lnTo>
                  <a:lnTo>
                    <a:pt x="828" y="489"/>
                  </a:lnTo>
                  <a:lnTo>
                    <a:pt x="828" y="495"/>
                  </a:lnTo>
                  <a:lnTo>
                    <a:pt x="828" y="502"/>
                  </a:lnTo>
                  <a:lnTo>
                    <a:pt x="828" y="508"/>
                  </a:lnTo>
                  <a:lnTo>
                    <a:pt x="828" y="510"/>
                  </a:lnTo>
                  <a:lnTo>
                    <a:pt x="828" y="517"/>
                  </a:lnTo>
                  <a:lnTo>
                    <a:pt x="828" y="523"/>
                  </a:lnTo>
                  <a:lnTo>
                    <a:pt x="828" y="526"/>
                  </a:lnTo>
                  <a:lnTo>
                    <a:pt x="828" y="531"/>
                  </a:lnTo>
                  <a:lnTo>
                    <a:pt x="828" y="536"/>
                  </a:lnTo>
                  <a:lnTo>
                    <a:pt x="828" y="543"/>
                  </a:lnTo>
                  <a:lnTo>
                    <a:pt x="827" y="546"/>
                  </a:lnTo>
                  <a:lnTo>
                    <a:pt x="827" y="550"/>
                  </a:lnTo>
                  <a:lnTo>
                    <a:pt x="827" y="554"/>
                  </a:lnTo>
                  <a:lnTo>
                    <a:pt x="827" y="560"/>
                  </a:lnTo>
                  <a:lnTo>
                    <a:pt x="827" y="625"/>
                  </a:lnTo>
                  <a:lnTo>
                    <a:pt x="826" y="718"/>
                  </a:lnTo>
                  <a:lnTo>
                    <a:pt x="826" y="743"/>
                  </a:lnTo>
                  <a:lnTo>
                    <a:pt x="823" y="794"/>
                  </a:lnTo>
                  <a:lnTo>
                    <a:pt x="822" y="826"/>
                  </a:lnTo>
                  <a:lnTo>
                    <a:pt x="822" y="827"/>
                  </a:lnTo>
                  <a:lnTo>
                    <a:pt x="824" y="838"/>
                  </a:lnTo>
                  <a:lnTo>
                    <a:pt x="824" y="840"/>
                  </a:lnTo>
                  <a:lnTo>
                    <a:pt x="823" y="846"/>
                  </a:lnTo>
                  <a:lnTo>
                    <a:pt x="822" y="850"/>
                  </a:lnTo>
                  <a:lnTo>
                    <a:pt x="822" y="896"/>
                  </a:lnTo>
                  <a:lnTo>
                    <a:pt x="822" y="899"/>
                  </a:lnTo>
                  <a:lnTo>
                    <a:pt x="821" y="919"/>
                  </a:lnTo>
                  <a:lnTo>
                    <a:pt x="821" y="927"/>
                  </a:lnTo>
                  <a:lnTo>
                    <a:pt x="821" y="989"/>
                  </a:lnTo>
                  <a:lnTo>
                    <a:pt x="821" y="991"/>
                  </a:lnTo>
                  <a:lnTo>
                    <a:pt x="820" y="1001"/>
                  </a:lnTo>
                  <a:lnTo>
                    <a:pt x="820" y="1018"/>
                  </a:lnTo>
                  <a:lnTo>
                    <a:pt x="820" y="1021"/>
                  </a:lnTo>
                  <a:lnTo>
                    <a:pt x="820" y="1027"/>
                  </a:lnTo>
                  <a:lnTo>
                    <a:pt x="819" y="1051"/>
                  </a:lnTo>
                  <a:lnTo>
                    <a:pt x="818" y="1073"/>
                  </a:lnTo>
                  <a:lnTo>
                    <a:pt x="818" y="1111"/>
                  </a:lnTo>
                  <a:lnTo>
                    <a:pt x="818" y="1121"/>
                  </a:lnTo>
                  <a:lnTo>
                    <a:pt x="822" y="1122"/>
                  </a:lnTo>
                  <a:lnTo>
                    <a:pt x="822" y="1145"/>
                  </a:lnTo>
                  <a:lnTo>
                    <a:pt x="822" y="1175"/>
                  </a:lnTo>
                  <a:lnTo>
                    <a:pt x="822" y="1202"/>
                  </a:lnTo>
                  <a:lnTo>
                    <a:pt x="814" y="1205"/>
                  </a:lnTo>
                  <a:lnTo>
                    <a:pt x="814" y="1228"/>
                  </a:lnTo>
                  <a:lnTo>
                    <a:pt x="814" y="1252"/>
                  </a:lnTo>
                  <a:lnTo>
                    <a:pt x="814" y="1260"/>
                  </a:lnTo>
                  <a:lnTo>
                    <a:pt x="814" y="1274"/>
                  </a:lnTo>
                  <a:lnTo>
                    <a:pt x="813" y="1320"/>
                  </a:lnTo>
                  <a:lnTo>
                    <a:pt x="812" y="1381"/>
                  </a:lnTo>
                  <a:lnTo>
                    <a:pt x="804" y="1377"/>
                  </a:lnTo>
                  <a:lnTo>
                    <a:pt x="792" y="1369"/>
                  </a:lnTo>
                  <a:lnTo>
                    <a:pt x="749" y="1338"/>
                  </a:lnTo>
                  <a:lnTo>
                    <a:pt x="667" y="1278"/>
                  </a:lnTo>
                  <a:lnTo>
                    <a:pt x="671" y="1274"/>
                  </a:lnTo>
                  <a:lnTo>
                    <a:pt x="675" y="1271"/>
                  </a:lnTo>
                  <a:lnTo>
                    <a:pt x="682" y="1269"/>
                  </a:lnTo>
                  <a:lnTo>
                    <a:pt x="695" y="1267"/>
                  </a:lnTo>
                  <a:lnTo>
                    <a:pt x="698" y="1265"/>
                  </a:lnTo>
                  <a:lnTo>
                    <a:pt x="706" y="1263"/>
                  </a:lnTo>
                  <a:lnTo>
                    <a:pt x="708" y="1263"/>
                  </a:lnTo>
                  <a:lnTo>
                    <a:pt x="710" y="1263"/>
                  </a:lnTo>
                  <a:lnTo>
                    <a:pt x="712" y="1263"/>
                  </a:lnTo>
                  <a:lnTo>
                    <a:pt x="714" y="1263"/>
                  </a:lnTo>
                  <a:lnTo>
                    <a:pt x="717" y="1261"/>
                  </a:lnTo>
                  <a:lnTo>
                    <a:pt x="721" y="1260"/>
                  </a:lnTo>
                  <a:lnTo>
                    <a:pt x="726" y="1259"/>
                  </a:lnTo>
                  <a:lnTo>
                    <a:pt x="728" y="1259"/>
                  </a:lnTo>
                  <a:lnTo>
                    <a:pt x="731" y="1259"/>
                  </a:lnTo>
                  <a:lnTo>
                    <a:pt x="733" y="1259"/>
                  </a:lnTo>
                  <a:lnTo>
                    <a:pt x="741" y="1257"/>
                  </a:lnTo>
                  <a:lnTo>
                    <a:pt x="747" y="1256"/>
                  </a:lnTo>
                  <a:lnTo>
                    <a:pt x="762" y="1255"/>
                  </a:lnTo>
                  <a:lnTo>
                    <a:pt x="772" y="1256"/>
                  </a:lnTo>
                  <a:lnTo>
                    <a:pt x="780" y="1256"/>
                  </a:lnTo>
                  <a:lnTo>
                    <a:pt x="784" y="1256"/>
                  </a:lnTo>
                  <a:lnTo>
                    <a:pt x="784" y="1250"/>
                  </a:lnTo>
                  <a:lnTo>
                    <a:pt x="776" y="1250"/>
                  </a:lnTo>
                  <a:lnTo>
                    <a:pt x="770" y="1250"/>
                  </a:lnTo>
                  <a:lnTo>
                    <a:pt x="769" y="1250"/>
                  </a:lnTo>
                  <a:lnTo>
                    <a:pt x="768" y="1250"/>
                  </a:lnTo>
                  <a:lnTo>
                    <a:pt x="764" y="1250"/>
                  </a:lnTo>
                  <a:lnTo>
                    <a:pt x="755" y="1251"/>
                  </a:lnTo>
                  <a:lnTo>
                    <a:pt x="745" y="1252"/>
                  </a:lnTo>
                  <a:lnTo>
                    <a:pt x="741" y="1252"/>
                  </a:lnTo>
                  <a:lnTo>
                    <a:pt x="726" y="1254"/>
                  </a:lnTo>
                  <a:lnTo>
                    <a:pt x="714" y="1255"/>
                  </a:lnTo>
                  <a:lnTo>
                    <a:pt x="711" y="1255"/>
                  </a:lnTo>
                  <a:lnTo>
                    <a:pt x="707" y="1255"/>
                  </a:lnTo>
                  <a:lnTo>
                    <a:pt x="698" y="1257"/>
                  </a:lnTo>
                  <a:lnTo>
                    <a:pt x="693" y="1259"/>
                  </a:lnTo>
                  <a:lnTo>
                    <a:pt x="674" y="1263"/>
                  </a:lnTo>
                  <a:lnTo>
                    <a:pt x="671" y="1265"/>
                  </a:lnTo>
                  <a:lnTo>
                    <a:pt x="668" y="1267"/>
                  </a:lnTo>
                  <a:lnTo>
                    <a:pt x="667" y="1269"/>
                  </a:lnTo>
                  <a:lnTo>
                    <a:pt x="665" y="1272"/>
                  </a:lnTo>
                  <a:lnTo>
                    <a:pt x="662" y="1274"/>
                  </a:lnTo>
                  <a:lnTo>
                    <a:pt x="659" y="1277"/>
                  </a:lnTo>
                  <a:lnTo>
                    <a:pt x="656" y="1279"/>
                  </a:lnTo>
                  <a:lnTo>
                    <a:pt x="654" y="1280"/>
                  </a:lnTo>
                  <a:lnTo>
                    <a:pt x="650" y="1280"/>
                  </a:lnTo>
                  <a:lnTo>
                    <a:pt x="649" y="1280"/>
                  </a:lnTo>
                  <a:lnTo>
                    <a:pt x="647" y="1280"/>
                  </a:lnTo>
                  <a:lnTo>
                    <a:pt x="645" y="1280"/>
                  </a:lnTo>
                  <a:lnTo>
                    <a:pt x="642" y="1279"/>
                  </a:lnTo>
                  <a:lnTo>
                    <a:pt x="640" y="1277"/>
                  </a:lnTo>
                  <a:lnTo>
                    <a:pt x="638" y="1272"/>
                  </a:lnTo>
                  <a:lnTo>
                    <a:pt x="633" y="1268"/>
                  </a:lnTo>
                  <a:lnTo>
                    <a:pt x="629" y="1263"/>
                  </a:lnTo>
                  <a:lnTo>
                    <a:pt x="628" y="1262"/>
                  </a:lnTo>
                  <a:lnTo>
                    <a:pt x="623" y="1255"/>
                  </a:lnTo>
                  <a:lnTo>
                    <a:pt x="617" y="1250"/>
                  </a:lnTo>
                  <a:lnTo>
                    <a:pt x="616" y="1250"/>
                  </a:lnTo>
                  <a:lnTo>
                    <a:pt x="616" y="1248"/>
                  </a:lnTo>
                  <a:lnTo>
                    <a:pt x="615" y="1248"/>
                  </a:lnTo>
                  <a:lnTo>
                    <a:pt x="609" y="1245"/>
                  </a:lnTo>
                  <a:lnTo>
                    <a:pt x="603" y="1240"/>
                  </a:lnTo>
                  <a:lnTo>
                    <a:pt x="600" y="1239"/>
                  </a:lnTo>
                  <a:lnTo>
                    <a:pt x="591" y="1231"/>
                  </a:lnTo>
                  <a:lnTo>
                    <a:pt x="590" y="1230"/>
                  </a:lnTo>
                  <a:lnTo>
                    <a:pt x="587" y="1228"/>
                  </a:lnTo>
                  <a:lnTo>
                    <a:pt x="581" y="1225"/>
                  </a:lnTo>
                  <a:lnTo>
                    <a:pt x="579" y="1223"/>
                  </a:lnTo>
                  <a:lnTo>
                    <a:pt x="576" y="1223"/>
                  </a:lnTo>
                  <a:lnTo>
                    <a:pt x="573" y="1223"/>
                  </a:lnTo>
                  <a:lnTo>
                    <a:pt x="568" y="1222"/>
                  </a:lnTo>
                  <a:lnTo>
                    <a:pt x="561" y="1220"/>
                  </a:lnTo>
                  <a:lnTo>
                    <a:pt x="560" y="1219"/>
                  </a:lnTo>
                  <a:lnTo>
                    <a:pt x="559" y="1218"/>
                  </a:lnTo>
                  <a:lnTo>
                    <a:pt x="554" y="1214"/>
                  </a:lnTo>
                  <a:lnTo>
                    <a:pt x="551" y="1212"/>
                  </a:lnTo>
                  <a:lnTo>
                    <a:pt x="544" y="1209"/>
                  </a:lnTo>
                  <a:lnTo>
                    <a:pt x="535" y="1206"/>
                  </a:lnTo>
                  <a:lnTo>
                    <a:pt x="531" y="1205"/>
                  </a:lnTo>
                  <a:lnTo>
                    <a:pt x="528" y="1206"/>
                  </a:lnTo>
                  <a:lnTo>
                    <a:pt x="526" y="1207"/>
                  </a:lnTo>
                  <a:lnTo>
                    <a:pt x="522" y="1211"/>
                  </a:lnTo>
                  <a:lnTo>
                    <a:pt x="520" y="1213"/>
                  </a:lnTo>
                  <a:lnTo>
                    <a:pt x="518" y="1217"/>
                  </a:lnTo>
                  <a:lnTo>
                    <a:pt x="518" y="1222"/>
                  </a:lnTo>
                  <a:lnTo>
                    <a:pt x="516" y="1228"/>
                  </a:lnTo>
                  <a:lnTo>
                    <a:pt x="512" y="1234"/>
                  </a:lnTo>
                  <a:lnTo>
                    <a:pt x="511" y="1238"/>
                  </a:lnTo>
                  <a:lnTo>
                    <a:pt x="510" y="1246"/>
                  </a:lnTo>
                  <a:lnTo>
                    <a:pt x="511" y="1254"/>
                  </a:lnTo>
                  <a:lnTo>
                    <a:pt x="511" y="1260"/>
                  </a:lnTo>
                  <a:lnTo>
                    <a:pt x="511" y="1265"/>
                  </a:lnTo>
                  <a:lnTo>
                    <a:pt x="510" y="1268"/>
                  </a:lnTo>
                  <a:lnTo>
                    <a:pt x="507" y="1270"/>
                  </a:lnTo>
                  <a:lnTo>
                    <a:pt x="503" y="1271"/>
                  </a:lnTo>
                  <a:lnTo>
                    <a:pt x="500" y="1271"/>
                  </a:lnTo>
                  <a:lnTo>
                    <a:pt x="504" y="1279"/>
                  </a:lnTo>
                  <a:lnTo>
                    <a:pt x="500" y="1280"/>
                  </a:lnTo>
                  <a:lnTo>
                    <a:pt x="494" y="1286"/>
                  </a:lnTo>
                  <a:lnTo>
                    <a:pt x="491" y="1289"/>
                  </a:lnTo>
                  <a:lnTo>
                    <a:pt x="488" y="1292"/>
                  </a:lnTo>
                  <a:lnTo>
                    <a:pt x="484" y="1295"/>
                  </a:lnTo>
                  <a:lnTo>
                    <a:pt x="475" y="1298"/>
                  </a:lnTo>
                  <a:lnTo>
                    <a:pt x="466" y="1301"/>
                  </a:lnTo>
                  <a:lnTo>
                    <a:pt x="462" y="1302"/>
                  </a:lnTo>
                  <a:lnTo>
                    <a:pt x="451" y="1309"/>
                  </a:lnTo>
                  <a:lnTo>
                    <a:pt x="447" y="1311"/>
                  </a:lnTo>
                  <a:close/>
                  <a:moveTo>
                    <a:pt x="438" y="1314"/>
                  </a:moveTo>
                  <a:lnTo>
                    <a:pt x="447" y="1311"/>
                  </a:lnTo>
                  <a:lnTo>
                    <a:pt x="447" y="1312"/>
                  </a:lnTo>
                  <a:lnTo>
                    <a:pt x="448" y="1328"/>
                  </a:lnTo>
                  <a:lnTo>
                    <a:pt x="441" y="1343"/>
                  </a:lnTo>
                  <a:lnTo>
                    <a:pt x="441" y="1345"/>
                  </a:lnTo>
                  <a:lnTo>
                    <a:pt x="436" y="1354"/>
                  </a:lnTo>
                  <a:lnTo>
                    <a:pt x="418" y="1361"/>
                  </a:lnTo>
                  <a:lnTo>
                    <a:pt x="393" y="1371"/>
                  </a:lnTo>
                  <a:lnTo>
                    <a:pt x="378" y="1407"/>
                  </a:lnTo>
                  <a:lnTo>
                    <a:pt x="381" y="1409"/>
                  </a:lnTo>
                  <a:lnTo>
                    <a:pt x="383" y="1412"/>
                  </a:lnTo>
                  <a:lnTo>
                    <a:pt x="387" y="1419"/>
                  </a:lnTo>
                  <a:lnTo>
                    <a:pt x="396" y="1437"/>
                  </a:lnTo>
                  <a:lnTo>
                    <a:pt x="405" y="1454"/>
                  </a:lnTo>
                  <a:lnTo>
                    <a:pt x="407" y="1458"/>
                  </a:lnTo>
                  <a:lnTo>
                    <a:pt x="413" y="1469"/>
                  </a:lnTo>
                  <a:lnTo>
                    <a:pt x="414" y="1471"/>
                  </a:lnTo>
                  <a:lnTo>
                    <a:pt x="421" y="1483"/>
                  </a:lnTo>
                  <a:lnTo>
                    <a:pt x="381" y="1506"/>
                  </a:lnTo>
                  <a:lnTo>
                    <a:pt x="381" y="1498"/>
                  </a:lnTo>
                  <a:lnTo>
                    <a:pt x="336" y="1498"/>
                  </a:lnTo>
                  <a:lnTo>
                    <a:pt x="336" y="1497"/>
                  </a:lnTo>
                  <a:lnTo>
                    <a:pt x="337" y="1483"/>
                  </a:lnTo>
                  <a:lnTo>
                    <a:pt x="337" y="1480"/>
                  </a:lnTo>
                  <a:lnTo>
                    <a:pt x="337" y="1469"/>
                  </a:lnTo>
                  <a:lnTo>
                    <a:pt x="337" y="1463"/>
                  </a:lnTo>
                  <a:lnTo>
                    <a:pt x="337" y="1455"/>
                  </a:lnTo>
                  <a:lnTo>
                    <a:pt x="337" y="1447"/>
                  </a:lnTo>
                  <a:lnTo>
                    <a:pt x="337" y="1432"/>
                  </a:lnTo>
                  <a:lnTo>
                    <a:pt x="337" y="1418"/>
                  </a:lnTo>
                  <a:lnTo>
                    <a:pt x="337" y="1414"/>
                  </a:lnTo>
                  <a:lnTo>
                    <a:pt x="337" y="1389"/>
                  </a:lnTo>
                  <a:lnTo>
                    <a:pt x="321" y="1382"/>
                  </a:lnTo>
                  <a:lnTo>
                    <a:pt x="298" y="1372"/>
                  </a:lnTo>
                  <a:lnTo>
                    <a:pt x="297" y="1372"/>
                  </a:lnTo>
                  <a:lnTo>
                    <a:pt x="295" y="1370"/>
                  </a:lnTo>
                  <a:lnTo>
                    <a:pt x="289" y="1368"/>
                  </a:lnTo>
                  <a:lnTo>
                    <a:pt x="283" y="1365"/>
                  </a:lnTo>
                  <a:lnTo>
                    <a:pt x="262" y="1356"/>
                  </a:lnTo>
                  <a:lnTo>
                    <a:pt x="253" y="1352"/>
                  </a:lnTo>
                  <a:lnTo>
                    <a:pt x="241" y="1346"/>
                  </a:lnTo>
                  <a:lnTo>
                    <a:pt x="237" y="1343"/>
                  </a:lnTo>
                  <a:lnTo>
                    <a:pt x="211" y="1318"/>
                  </a:lnTo>
                  <a:lnTo>
                    <a:pt x="192" y="1301"/>
                  </a:lnTo>
                  <a:lnTo>
                    <a:pt x="186" y="1295"/>
                  </a:lnTo>
                  <a:lnTo>
                    <a:pt x="195" y="1287"/>
                  </a:lnTo>
                  <a:lnTo>
                    <a:pt x="200" y="1285"/>
                  </a:lnTo>
                  <a:lnTo>
                    <a:pt x="203" y="1282"/>
                  </a:lnTo>
                  <a:lnTo>
                    <a:pt x="207" y="1282"/>
                  </a:lnTo>
                  <a:lnTo>
                    <a:pt x="211" y="1282"/>
                  </a:lnTo>
                  <a:lnTo>
                    <a:pt x="218" y="1284"/>
                  </a:lnTo>
                  <a:lnTo>
                    <a:pt x="226" y="1286"/>
                  </a:lnTo>
                  <a:lnTo>
                    <a:pt x="231" y="1288"/>
                  </a:lnTo>
                  <a:lnTo>
                    <a:pt x="237" y="1290"/>
                  </a:lnTo>
                  <a:lnTo>
                    <a:pt x="253" y="1298"/>
                  </a:lnTo>
                  <a:lnTo>
                    <a:pt x="283" y="1315"/>
                  </a:lnTo>
                  <a:lnTo>
                    <a:pt x="302" y="1326"/>
                  </a:lnTo>
                  <a:lnTo>
                    <a:pt x="305" y="1328"/>
                  </a:lnTo>
                  <a:lnTo>
                    <a:pt x="312" y="1331"/>
                  </a:lnTo>
                  <a:lnTo>
                    <a:pt x="323" y="1339"/>
                  </a:lnTo>
                  <a:lnTo>
                    <a:pt x="336" y="1348"/>
                  </a:lnTo>
                  <a:lnTo>
                    <a:pt x="343" y="1352"/>
                  </a:lnTo>
                  <a:lnTo>
                    <a:pt x="348" y="1354"/>
                  </a:lnTo>
                  <a:lnTo>
                    <a:pt x="353" y="1355"/>
                  </a:lnTo>
                  <a:lnTo>
                    <a:pt x="358" y="1355"/>
                  </a:lnTo>
                  <a:lnTo>
                    <a:pt x="363" y="1355"/>
                  </a:lnTo>
                  <a:lnTo>
                    <a:pt x="366" y="1353"/>
                  </a:lnTo>
                  <a:lnTo>
                    <a:pt x="369" y="1353"/>
                  </a:lnTo>
                  <a:lnTo>
                    <a:pt x="376" y="1349"/>
                  </a:lnTo>
                  <a:lnTo>
                    <a:pt x="384" y="1345"/>
                  </a:lnTo>
                  <a:lnTo>
                    <a:pt x="389" y="1342"/>
                  </a:lnTo>
                  <a:lnTo>
                    <a:pt x="393" y="1337"/>
                  </a:lnTo>
                  <a:lnTo>
                    <a:pt x="400" y="1336"/>
                  </a:lnTo>
                  <a:lnTo>
                    <a:pt x="409" y="1330"/>
                  </a:lnTo>
                  <a:lnTo>
                    <a:pt x="410" y="1329"/>
                  </a:lnTo>
                  <a:lnTo>
                    <a:pt x="422" y="1323"/>
                  </a:lnTo>
                  <a:lnTo>
                    <a:pt x="438" y="131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1" name="Freeform 75">
              <a:extLst>
                <a:ext uri="{FF2B5EF4-FFF2-40B4-BE49-F238E27FC236}">
                  <a16:creationId xmlns:a16="http://schemas.microsoft.com/office/drawing/2014/main" id="{9FB18532-52CE-9F95-60CF-0D86A27B4F2A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0488" y="2116138"/>
              <a:ext cx="2076450" cy="1746250"/>
            </a:xfrm>
            <a:custGeom>
              <a:avLst/>
              <a:gdLst>
                <a:gd name="T0" fmla="*/ 1277 w 1308"/>
                <a:gd name="T1" fmla="*/ 114 h 1100"/>
                <a:gd name="T2" fmla="*/ 1307 w 1308"/>
                <a:gd name="T3" fmla="*/ 262 h 1100"/>
                <a:gd name="T4" fmla="*/ 1259 w 1308"/>
                <a:gd name="T5" fmla="*/ 355 h 1100"/>
                <a:gd name="T6" fmla="*/ 1269 w 1308"/>
                <a:gd name="T7" fmla="*/ 402 h 1100"/>
                <a:gd name="T8" fmla="*/ 1305 w 1308"/>
                <a:gd name="T9" fmla="*/ 515 h 1100"/>
                <a:gd name="T10" fmla="*/ 1305 w 1308"/>
                <a:gd name="T11" fmla="*/ 594 h 1100"/>
                <a:gd name="T12" fmla="*/ 1218 w 1308"/>
                <a:gd name="T13" fmla="*/ 768 h 1100"/>
                <a:gd name="T14" fmla="*/ 1034 w 1308"/>
                <a:gd name="T15" fmla="*/ 744 h 1100"/>
                <a:gd name="T16" fmla="*/ 940 w 1308"/>
                <a:gd name="T17" fmla="*/ 715 h 1100"/>
                <a:gd name="T18" fmla="*/ 841 w 1308"/>
                <a:gd name="T19" fmla="*/ 795 h 1100"/>
                <a:gd name="T20" fmla="*/ 733 w 1308"/>
                <a:gd name="T21" fmla="*/ 817 h 1100"/>
                <a:gd name="T22" fmla="*/ 701 w 1308"/>
                <a:gd name="T23" fmla="*/ 891 h 1100"/>
                <a:gd name="T24" fmla="*/ 687 w 1308"/>
                <a:gd name="T25" fmla="*/ 953 h 1100"/>
                <a:gd name="T26" fmla="*/ 667 w 1308"/>
                <a:gd name="T27" fmla="*/ 999 h 1100"/>
                <a:gd name="T28" fmla="*/ 706 w 1308"/>
                <a:gd name="T29" fmla="*/ 1058 h 1100"/>
                <a:gd name="T30" fmla="*/ 665 w 1308"/>
                <a:gd name="T31" fmla="*/ 1084 h 1100"/>
                <a:gd name="T32" fmla="*/ 611 w 1308"/>
                <a:gd name="T33" fmla="*/ 1088 h 1100"/>
                <a:gd name="T34" fmla="*/ 599 w 1308"/>
                <a:gd name="T35" fmla="*/ 1020 h 1100"/>
                <a:gd name="T36" fmla="*/ 621 w 1308"/>
                <a:gd name="T37" fmla="*/ 1003 h 1100"/>
                <a:gd name="T38" fmla="*/ 577 w 1308"/>
                <a:gd name="T39" fmla="*/ 934 h 1100"/>
                <a:gd name="T40" fmla="*/ 499 w 1308"/>
                <a:gd name="T41" fmla="*/ 889 h 1100"/>
                <a:gd name="T42" fmla="*/ 431 w 1308"/>
                <a:gd name="T43" fmla="*/ 768 h 1100"/>
                <a:gd name="T44" fmla="*/ 349 w 1308"/>
                <a:gd name="T45" fmla="*/ 720 h 1100"/>
                <a:gd name="T46" fmla="*/ 315 w 1308"/>
                <a:gd name="T47" fmla="*/ 653 h 1100"/>
                <a:gd name="T48" fmla="*/ 208 w 1308"/>
                <a:gd name="T49" fmla="*/ 630 h 1100"/>
                <a:gd name="T50" fmla="*/ 182 w 1308"/>
                <a:gd name="T51" fmla="*/ 530 h 1100"/>
                <a:gd name="T52" fmla="*/ 213 w 1308"/>
                <a:gd name="T53" fmla="*/ 600 h 1100"/>
                <a:gd name="T54" fmla="*/ 251 w 1308"/>
                <a:gd name="T55" fmla="*/ 611 h 1100"/>
                <a:gd name="T56" fmla="*/ 250 w 1308"/>
                <a:gd name="T57" fmla="*/ 593 h 1100"/>
                <a:gd name="T58" fmla="*/ 250 w 1308"/>
                <a:gd name="T59" fmla="*/ 580 h 1100"/>
                <a:gd name="T60" fmla="*/ 252 w 1308"/>
                <a:gd name="T61" fmla="*/ 551 h 1100"/>
                <a:gd name="T62" fmla="*/ 230 w 1308"/>
                <a:gd name="T63" fmla="*/ 538 h 1100"/>
                <a:gd name="T64" fmla="*/ 197 w 1308"/>
                <a:gd name="T65" fmla="*/ 511 h 1100"/>
                <a:gd name="T66" fmla="*/ 142 w 1308"/>
                <a:gd name="T67" fmla="*/ 444 h 1100"/>
                <a:gd name="T68" fmla="*/ 1 w 1308"/>
                <a:gd name="T69" fmla="*/ 274 h 1100"/>
                <a:gd name="T70" fmla="*/ 59 w 1308"/>
                <a:gd name="T71" fmla="*/ 232 h 1100"/>
                <a:gd name="T72" fmla="*/ 173 w 1308"/>
                <a:gd name="T73" fmla="*/ 379 h 1100"/>
                <a:gd name="T74" fmla="*/ 237 w 1308"/>
                <a:gd name="T75" fmla="*/ 345 h 1100"/>
                <a:gd name="T76" fmla="*/ 239 w 1308"/>
                <a:gd name="T77" fmla="*/ 248 h 1100"/>
                <a:gd name="T78" fmla="*/ 271 w 1308"/>
                <a:gd name="T79" fmla="*/ 179 h 1100"/>
                <a:gd name="T80" fmla="*/ 297 w 1308"/>
                <a:gd name="T81" fmla="*/ 114 h 1100"/>
                <a:gd name="T82" fmla="*/ 321 w 1308"/>
                <a:gd name="T83" fmla="*/ 103 h 1100"/>
                <a:gd name="T84" fmla="*/ 458 w 1308"/>
                <a:gd name="T85" fmla="*/ 19 h 1100"/>
                <a:gd name="T86" fmla="*/ 506 w 1308"/>
                <a:gd name="T87" fmla="*/ 81 h 1100"/>
                <a:gd name="T88" fmla="*/ 477 w 1308"/>
                <a:gd name="T89" fmla="*/ 203 h 1100"/>
                <a:gd name="T90" fmla="*/ 445 w 1308"/>
                <a:gd name="T91" fmla="*/ 335 h 1100"/>
                <a:gd name="T92" fmla="*/ 456 w 1308"/>
                <a:gd name="T93" fmla="*/ 439 h 1100"/>
                <a:gd name="T94" fmla="*/ 433 w 1308"/>
                <a:gd name="T95" fmla="*/ 536 h 1100"/>
                <a:gd name="T96" fmla="*/ 392 w 1308"/>
                <a:gd name="T97" fmla="*/ 630 h 1100"/>
                <a:gd name="T98" fmla="*/ 404 w 1308"/>
                <a:gd name="T99" fmla="*/ 697 h 1100"/>
                <a:gd name="T100" fmla="*/ 474 w 1308"/>
                <a:gd name="T101" fmla="*/ 756 h 1100"/>
                <a:gd name="T102" fmla="*/ 615 w 1308"/>
                <a:gd name="T103" fmla="*/ 778 h 1100"/>
                <a:gd name="T104" fmla="*/ 668 w 1308"/>
                <a:gd name="T105" fmla="*/ 701 h 1100"/>
                <a:gd name="T106" fmla="*/ 755 w 1308"/>
                <a:gd name="T107" fmla="*/ 683 h 1100"/>
                <a:gd name="T108" fmla="*/ 787 w 1308"/>
                <a:gd name="T109" fmla="*/ 628 h 1100"/>
                <a:gd name="T110" fmla="*/ 802 w 1308"/>
                <a:gd name="T111" fmla="*/ 539 h 1100"/>
                <a:gd name="T112" fmla="*/ 835 w 1308"/>
                <a:gd name="T113" fmla="*/ 371 h 1100"/>
                <a:gd name="T114" fmla="*/ 919 w 1308"/>
                <a:gd name="T115" fmla="*/ 253 h 1100"/>
                <a:gd name="T116" fmla="*/ 1056 w 1308"/>
                <a:gd name="T117" fmla="*/ 193 h 1100"/>
                <a:gd name="T118" fmla="*/ 1127 w 1308"/>
                <a:gd name="T119" fmla="*/ 128 h 1100"/>
                <a:gd name="T120" fmla="*/ 1198 w 1308"/>
                <a:gd name="T121" fmla="*/ 4 h 1100"/>
                <a:gd name="T122" fmla="*/ 1295 w 1308"/>
                <a:gd name="T123" fmla="*/ 13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08" h="1100">
                  <a:moveTo>
                    <a:pt x="1295" y="20"/>
                  </a:moveTo>
                  <a:lnTo>
                    <a:pt x="1295" y="34"/>
                  </a:lnTo>
                  <a:lnTo>
                    <a:pt x="1293" y="34"/>
                  </a:lnTo>
                  <a:lnTo>
                    <a:pt x="1279" y="34"/>
                  </a:lnTo>
                  <a:lnTo>
                    <a:pt x="1273" y="34"/>
                  </a:lnTo>
                  <a:lnTo>
                    <a:pt x="1273" y="62"/>
                  </a:lnTo>
                  <a:lnTo>
                    <a:pt x="1273" y="81"/>
                  </a:lnTo>
                  <a:lnTo>
                    <a:pt x="1273" y="107"/>
                  </a:lnTo>
                  <a:lnTo>
                    <a:pt x="1277" y="106"/>
                  </a:lnTo>
                  <a:lnTo>
                    <a:pt x="1277" y="114"/>
                  </a:lnTo>
                  <a:lnTo>
                    <a:pt x="1276" y="167"/>
                  </a:lnTo>
                  <a:lnTo>
                    <a:pt x="1279" y="170"/>
                  </a:lnTo>
                  <a:lnTo>
                    <a:pt x="1282" y="171"/>
                  </a:lnTo>
                  <a:lnTo>
                    <a:pt x="1286" y="172"/>
                  </a:lnTo>
                  <a:lnTo>
                    <a:pt x="1289" y="173"/>
                  </a:lnTo>
                  <a:lnTo>
                    <a:pt x="1292" y="173"/>
                  </a:lnTo>
                  <a:lnTo>
                    <a:pt x="1308" y="173"/>
                  </a:lnTo>
                  <a:lnTo>
                    <a:pt x="1308" y="176"/>
                  </a:lnTo>
                  <a:lnTo>
                    <a:pt x="1307" y="222"/>
                  </a:lnTo>
                  <a:lnTo>
                    <a:pt x="1307" y="262"/>
                  </a:lnTo>
                  <a:lnTo>
                    <a:pt x="1306" y="280"/>
                  </a:lnTo>
                  <a:lnTo>
                    <a:pt x="1306" y="281"/>
                  </a:lnTo>
                  <a:lnTo>
                    <a:pt x="1306" y="293"/>
                  </a:lnTo>
                  <a:lnTo>
                    <a:pt x="1305" y="314"/>
                  </a:lnTo>
                  <a:lnTo>
                    <a:pt x="1305" y="318"/>
                  </a:lnTo>
                  <a:lnTo>
                    <a:pt x="1297" y="323"/>
                  </a:lnTo>
                  <a:lnTo>
                    <a:pt x="1267" y="341"/>
                  </a:lnTo>
                  <a:lnTo>
                    <a:pt x="1264" y="345"/>
                  </a:lnTo>
                  <a:lnTo>
                    <a:pt x="1262" y="349"/>
                  </a:lnTo>
                  <a:lnTo>
                    <a:pt x="1259" y="355"/>
                  </a:lnTo>
                  <a:lnTo>
                    <a:pt x="1258" y="360"/>
                  </a:lnTo>
                  <a:lnTo>
                    <a:pt x="1256" y="366"/>
                  </a:lnTo>
                  <a:lnTo>
                    <a:pt x="1258" y="372"/>
                  </a:lnTo>
                  <a:lnTo>
                    <a:pt x="1259" y="376"/>
                  </a:lnTo>
                  <a:lnTo>
                    <a:pt x="1260" y="380"/>
                  </a:lnTo>
                  <a:lnTo>
                    <a:pt x="1265" y="391"/>
                  </a:lnTo>
                  <a:lnTo>
                    <a:pt x="1268" y="396"/>
                  </a:lnTo>
                  <a:lnTo>
                    <a:pt x="1269" y="399"/>
                  </a:lnTo>
                  <a:lnTo>
                    <a:pt x="1269" y="400"/>
                  </a:lnTo>
                  <a:lnTo>
                    <a:pt x="1269" y="402"/>
                  </a:lnTo>
                  <a:lnTo>
                    <a:pt x="1269" y="410"/>
                  </a:lnTo>
                  <a:lnTo>
                    <a:pt x="1270" y="499"/>
                  </a:lnTo>
                  <a:lnTo>
                    <a:pt x="1269" y="506"/>
                  </a:lnTo>
                  <a:lnTo>
                    <a:pt x="1268" y="509"/>
                  </a:lnTo>
                  <a:lnTo>
                    <a:pt x="1271" y="509"/>
                  </a:lnTo>
                  <a:lnTo>
                    <a:pt x="1272" y="509"/>
                  </a:lnTo>
                  <a:lnTo>
                    <a:pt x="1286" y="509"/>
                  </a:lnTo>
                  <a:lnTo>
                    <a:pt x="1304" y="509"/>
                  </a:lnTo>
                  <a:lnTo>
                    <a:pt x="1305" y="513"/>
                  </a:lnTo>
                  <a:lnTo>
                    <a:pt x="1305" y="515"/>
                  </a:lnTo>
                  <a:lnTo>
                    <a:pt x="1306" y="523"/>
                  </a:lnTo>
                  <a:lnTo>
                    <a:pt x="1306" y="528"/>
                  </a:lnTo>
                  <a:lnTo>
                    <a:pt x="1306" y="530"/>
                  </a:lnTo>
                  <a:lnTo>
                    <a:pt x="1306" y="538"/>
                  </a:lnTo>
                  <a:lnTo>
                    <a:pt x="1306" y="544"/>
                  </a:lnTo>
                  <a:lnTo>
                    <a:pt x="1305" y="559"/>
                  </a:lnTo>
                  <a:lnTo>
                    <a:pt x="1305" y="565"/>
                  </a:lnTo>
                  <a:lnTo>
                    <a:pt x="1305" y="584"/>
                  </a:lnTo>
                  <a:lnTo>
                    <a:pt x="1305" y="590"/>
                  </a:lnTo>
                  <a:lnTo>
                    <a:pt x="1305" y="594"/>
                  </a:lnTo>
                  <a:lnTo>
                    <a:pt x="1304" y="602"/>
                  </a:lnTo>
                  <a:lnTo>
                    <a:pt x="1302" y="609"/>
                  </a:lnTo>
                  <a:lnTo>
                    <a:pt x="1280" y="649"/>
                  </a:lnTo>
                  <a:lnTo>
                    <a:pt x="1267" y="675"/>
                  </a:lnTo>
                  <a:lnTo>
                    <a:pt x="1260" y="689"/>
                  </a:lnTo>
                  <a:lnTo>
                    <a:pt x="1256" y="693"/>
                  </a:lnTo>
                  <a:lnTo>
                    <a:pt x="1253" y="701"/>
                  </a:lnTo>
                  <a:lnTo>
                    <a:pt x="1250" y="708"/>
                  </a:lnTo>
                  <a:lnTo>
                    <a:pt x="1245" y="716"/>
                  </a:lnTo>
                  <a:lnTo>
                    <a:pt x="1218" y="768"/>
                  </a:lnTo>
                  <a:lnTo>
                    <a:pt x="1209" y="784"/>
                  </a:lnTo>
                  <a:lnTo>
                    <a:pt x="1191" y="820"/>
                  </a:lnTo>
                  <a:lnTo>
                    <a:pt x="1189" y="826"/>
                  </a:lnTo>
                  <a:lnTo>
                    <a:pt x="1185" y="824"/>
                  </a:lnTo>
                  <a:lnTo>
                    <a:pt x="1120" y="790"/>
                  </a:lnTo>
                  <a:lnTo>
                    <a:pt x="1094" y="776"/>
                  </a:lnTo>
                  <a:lnTo>
                    <a:pt x="1079" y="768"/>
                  </a:lnTo>
                  <a:lnTo>
                    <a:pt x="1064" y="760"/>
                  </a:lnTo>
                  <a:lnTo>
                    <a:pt x="1048" y="752"/>
                  </a:lnTo>
                  <a:lnTo>
                    <a:pt x="1034" y="744"/>
                  </a:lnTo>
                  <a:lnTo>
                    <a:pt x="1012" y="733"/>
                  </a:lnTo>
                  <a:lnTo>
                    <a:pt x="1008" y="731"/>
                  </a:lnTo>
                  <a:lnTo>
                    <a:pt x="973" y="711"/>
                  </a:lnTo>
                  <a:lnTo>
                    <a:pt x="969" y="710"/>
                  </a:lnTo>
                  <a:lnTo>
                    <a:pt x="965" y="709"/>
                  </a:lnTo>
                  <a:lnTo>
                    <a:pt x="960" y="709"/>
                  </a:lnTo>
                  <a:lnTo>
                    <a:pt x="956" y="709"/>
                  </a:lnTo>
                  <a:lnTo>
                    <a:pt x="954" y="709"/>
                  </a:lnTo>
                  <a:lnTo>
                    <a:pt x="953" y="703"/>
                  </a:lnTo>
                  <a:lnTo>
                    <a:pt x="940" y="715"/>
                  </a:lnTo>
                  <a:lnTo>
                    <a:pt x="920" y="756"/>
                  </a:lnTo>
                  <a:lnTo>
                    <a:pt x="917" y="762"/>
                  </a:lnTo>
                  <a:lnTo>
                    <a:pt x="896" y="807"/>
                  </a:lnTo>
                  <a:lnTo>
                    <a:pt x="889" y="806"/>
                  </a:lnTo>
                  <a:lnTo>
                    <a:pt x="882" y="803"/>
                  </a:lnTo>
                  <a:lnTo>
                    <a:pt x="874" y="802"/>
                  </a:lnTo>
                  <a:lnTo>
                    <a:pt x="871" y="801"/>
                  </a:lnTo>
                  <a:lnTo>
                    <a:pt x="848" y="795"/>
                  </a:lnTo>
                  <a:lnTo>
                    <a:pt x="842" y="793"/>
                  </a:lnTo>
                  <a:lnTo>
                    <a:pt x="841" y="795"/>
                  </a:lnTo>
                  <a:lnTo>
                    <a:pt x="841" y="797"/>
                  </a:lnTo>
                  <a:lnTo>
                    <a:pt x="840" y="802"/>
                  </a:lnTo>
                  <a:lnTo>
                    <a:pt x="836" y="822"/>
                  </a:lnTo>
                  <a:lnTo>
                    <a:pt x="805" y="815"/>
                  </a:lnTo>
                  <a:lnTo>
                    <a:pt x="798" y="812"/>
                  </a:lnTo>
                  <a:lnTo>
                    <a:pt x="768" y="806"/>
                  </a:lnTo>
                  <a:lnTo>
                    <a:pt x="749" y="822"/>
                  </a:lnTo>
                  <a:lnTo>
                    <a:pt x="741" y="819"/>
                  </a:lnTo>
                  <a:lnTo>
                    <a:pt x="734" y="818"/>
                  </a:lnTo>
                  <a:lnTo>
                    <a:pt x="733" y="817"/>
                  </a:lnTo>
                  <a:lnTo>
                    <a:pt x="718" y="815"/>
                  </a:lnTo>
                  <a:lnTo>
                    <a:pt x="709" y="812"/>
                  </a:lnTo>
                  <a:lnTo>
                    <a:pt x="700" y="810"/>
                  </a:lnTo>
                  <a:lnTo>
                    <a:pt x="699" y="809"/>
                  </a:lnTo>
                  <a:lnTo>
                    <a:pt x="700" y="854"/>
                  </a:lnTo>
                  <a:lnTo>
                    <a:pt x="700" y="859"/>
                  </a:lnTo>
                  <a:lnTo>
                    <a:pt x="700" y="868"/>
                  </a:lnTo>
                  <a:lnTo>
                    <a:pt x="700" y="885"/>
                  </a:lnTo>
                  <a:lnTo>
                    <a:pt x="700" y="887"/>
                  </a:lnTo>
                  <a:lnTo>
                    <a:pt x="701" y="891"/>
                  </a:lnTo>
                  <a:lnTo>
                    <a:pt x="702" y="908"/>
                  </a:lnTo>
                  <a:lnTo>
                    <a:pt x="703" y="911"/>
                  </a:lnTo>
                  <a:lnTo>
                    <a:pt x="703" y="917"/>
                  </a:lnTo>
                  <a:lnTo>
                    <a:pt x="704" y="921"/>
                  </a:lnTo>
                  <a:lnTo>
                    <a:pt x="708" y="928"/>
                  </a:lnTo>
                  <a:lnTo>
                    <a:pt x="712" y="943"/>
                  </a:lnTo>
                  <a:lnTo>
                    <a:pt x="715" y="949"/>
                  </a:lnTo>
                  <a:lnTo>
                    <a:pt x="703" y="950"/>
                  </a:lnTo>
                  <a:lnTo>
                    <a:pt x="694" y="952"/>
                  </a:lnTo>
                  <a:lnTo>
                    <a:pt x="687" y="953"/>
                  </a:lnTo>
                  <a:lnTo>
                    <a:pt x="680" y="956"/>
                  </a:lnTo>
                  <a:lnTo>
                    <a:pt x="675" y="958"/>
                  </a:lnTo>
                  <a:lnTo>
                    <a:pt x="673" y="960"/>
                  </a:lnTo>
                  <a:lnTo>
                    <a:pt x="669" y="963"/>
                  </a:lnTo>
                  <a:lnTo>
                    <a:pt x="669" y="968"/>
                  </a:lnTo>
                  <a:lnTo>
                    <a:pt x="669" y="971"/>
                  </a:lnTo>
                  <a:lnTo>
                    <a:pt x="669" y="976"/>
                  </a:lnTo>
                  <a:lnTo>
                    <a:pt x="667" y="984"/>
                  </a:lnTo>
                  <a:lnTo>
                    <a:pt x="667" y="991"/>
                  </a:lnTo>
                  <a:lnTo>
                    <a:pt x="667" y="999"/>
                  </a:lnTo>
                  <a:lnTo>
                    <a:pt x="670" y="1010"/>
                  </a:lnTo>
                  <a:lnTo>
                    <a:pt x="675" y="1020"/>
                  </a:lnTo>
                  <a:lnTo>
                    <a:pt x="676" y="1024"/>
                  </a:lnTo>
                  <a:lnTo>
                    <a:pt x="681" y="1033"/>
                  </a:lnTo>
                  <a:lnTo>
                    <a:pt x="686" y="1041"/>
                  </a:lnTo>
                  <a:lnTo>
                    <a:pt x="692" y="1048"/>
                  </a:lnTo>
                  <a:lnTo>
                    <a:pt x="695" y="1050"/>
                  </a:lnTo>
                  <a:lnTo>
                    <a:pt x="701" y="1052"/>
                  </a:lnTo>
                  <a:lnTo>
                    <a:pt x="703" y="1054"/>
                  </a:lnTo>
                  <a:lnTo>
                    <a:pt x="706" y="1058"/>
                  </a:lnTo>
                  <a:lnTo>
                    <a:pt x="706" y="1062"/>
                  </a:lnTo>
                  <a:lnTo>
                    <a:pt x="706" y="1066"/>
                  </a:lnTo>
                  <a:lnTo>
                    <a:pt x="706" y="1068"/>
                  </a:lnTo>
                  <a:lnTo>
                    <a:pt x="704" y="1071"/>
                  </a:lnTo>
                  <a:lnTo>
                    <a:pt x="702" y="1075"/>
                  </a:lnTo>
                  <a:lnTo>
                    <a:pt x="696" y="1076"/>
                  </a:lnTo>
                  <a:lnTo>
                    <a:pt x="685" y="1078"/>
                  </a:lnTo>
                  <a:lnTo>
                    <a:pt x="678" y="1079"/>
                  </a:lnTo>
                  <a:lnTo>
                    <a:pt x="672" y="1082"/>
                  </a:lnTo>
                  <a:lnTo>
                    <a:pt x="665" y="1084"/>
                  </a:lnTo>
                  <a:lnTo>
                    <a:pt x="657" y="1088"/>
                  </a:lnTo>
                  <a:lnTo>
                    <a:pt x="649" y="1092"/>
                  </a:lnTo>
                  <a:lnTo>
                    <a:pt x="642" y="1096"/>
                  </a:lnTo>
                  <a:lnTo>
                    <a:pt x="637" y="1099"/>
                  </a:lnTo>
                  <a:lnTo>
                    <a:pt x="631" y="1100"/>
                  </a:lnTo>
                  <a:lnTo>
                    <a:pt x="627" y="1100"/>
                  </a:lnTo>
                  <a:lnTo>
                    <a:pt x="624" y="1099"/>
                  </a:lnTo>
                  <a:lnTo>
                    <a:pt x="618" y="1095"/>
                  </a:lnTo>
                  <a:lnTo>
                    <a:pt x="613" y="1092"/>
                  </a:lnTo>
                  <a:lnTo>
                    <a:pt x="611" y="1088"/>
                  </a:lnTo>
                  <a:lnTo>
                    <a:pt x="608" y="1085"/>
                  </a:lnTo>
                  <a:lnTo>
                    <a:pt x="607" y="1082"/>
                  </a:lnTo>
                  <a:lnTo>
                    <a:pt x="607" y="1076"/>
                  </a:lnTo>
                  <a:lnTo>
                    <a:pt x="604" y="1061"/>
                  </a:lnTo>
                  <a:lnTo>
                    <a:pt x="601" y="1054"/>
                  </a:lnTo>
                  <a:lnTo>
                    <a:pt x="599" y="1044"/>
                  </a:lnTo>
                  <a:lnTo>
                    <a:pt x="598" y="1037"/>
                  </a:lnTo>
                  <a:lnTo>
                    <a:pt x="598" y="1032"/>
                  </a:lnTo>
                  <a:lnTo>
                    <a:pt x="598" y="1026"/>
                  </a:lnTo>
                  <a:lnTo>
                    <a:pt x="599" y="1020"/>
                  </a:lnTo>
                  <a:lnTo>
                    <a:pt x="600" y="1013"/>
                  </a:lnTo>
                  <a:lnTo>
                    <a:pt x="601" y="1008"/>
                  </a:lnTo>
                  <a:lnTo>
                    <a:pt x="603" y="1002"/>
                  </a:lnTo>
                  <a:lnTo>
                    <a:pt x="605" y="995"/>
                  </a:lnTo>
                  <a:lnTo>
                    <a:pt x="607" y="990"/>
                  </a:lnTo>
                  <a:lnTo>
                    <a:pt x="612" y="984"/>
                  </a:lnTo>
                  <a:lnTo>
                    <a:pt x="616" y="979"/>
                  </a:lnTo>
                  <a:lnTo>
                    <a:pt x="617" y="978"/>
                  </a:lnTo>
                  <a:lnTo>
                    <a:pt x="621" y="979"/>
                  </a:lnTo>
                  <a:lnTo>
                    <a:pt x="621" y="1003"/>
                  </a:lnTo>
                  <a:lnTo>
                    <a:pt x="625" y="1003"/>
                  </a:lnTo>
                  <a:lnTo>
                    <a:pt x="623" y="934"/>
                  </a:lnTo>
                  <a:lnTo>
                    <a:pt x="621" y="933"/>
                  </a:lnTo>
                  <a:lnTo>
                    <a:pt x="620" y="934"/>
                  </a:lnTo>
                  <a:lnTo>
                    <a:pt x="618" y="934"/>
                  </a:lnTo>
                  <a:lnTo>
                    <a:pt x="616" y="935"/>
                  </a:lnTo>
                  <a:lnTo>
                    <a:pt x="607" y="934"/>
                  </a:lnTo>
                  <a:lnTo>
                    <a:pt x="599" y="933"/>
                  </a:lnTo>
                  <a:lnTo>
                    <a:pt x="588" y="932"/>
                  </a:lnTo>
                  <a:lnTo>
                    <a:pt x="577" y="934"/>
                  </a:lnTo>
                  <a:lnTo>
                    <a:pt x="561" y="938"/>
                  </a:lnTo>
                  <a:lnTo>
                    <a:pt x="526" y="970"/>
                  </a:lnTo>
                  <a:lnTo>
                    <a:pt x="512" y="970"/>
                  </a:lnTo>
                  <a:lnTo>
                    <a:pt x="509" y="970"/>
                  </a:lnTo>
                  <a:lnTo>
                    <a:pt x="499" y="959"/>
                  </a:lnTo>
                  <a:lnTo>
                    <a:pt x="496" y="956"/>
                  </a:lnTo>
                  <a:lnTo>
                    <a:pt x="495" y="941"/>
                  </a:lnTo>
                  <a:lnTo>
                    <a:pt x="494" y="907"/>
                  </a:lnTo>
                  <a:lnTo>
                    <a:pt x="493" y="892"/>
                  </a:lnTo>
                  <a:lnTo>
                    <a:pt x="499" y="889"/>
                  </a:lnTo>
                  <a:lnTo>
                    <a:pt x="504" y="885"/>
                  </a:lnTo>
                  <a:lnTo>
                    <a:pt x="503" y="883"/>
                  </a:lnTo>
                  <a:lnTo>
                    <a:pt x="494" y="885"/>
                  </a:lnTo>
                  <a:lnTo>
                    <a:pt x="492" y="885"/>
                  </a:lnTo>
                  <a:lnTo>
                    <a:pt x="476" y="839"/>
                  </a:lnTo>
                  <a:lnTo>
                    <a:pt x="453" y="791"/>
                  </a:lnTo>
                  <a:lnTo>
                    <a:pt x="441" y="781"/>
                  </a:lnTo>
                  <a:lnTo>
                    <a:pt x="436" y="776"/>
                  </a:lnTo>
                  <a:lnTo>
                    <a:pt x="431" y="772"/>
                  </a:lnTo>
                  <a:lnTo>
                    <a:pt x="431" y="768"/>
                  </a:lnTo>
                  <a:lnTo>
                    <a:pt x="427" y="768"/>
                  </a:lnTo>
                  <a:lnTo>
                    <a:pt x="396" y="752"/>
                  </a:lnTo>
                  <a:lnTo>
                    <a:pt x="363" y="731"/>
                  </a:lnTo>
                  <a:lnTo>
                    <a:pt x="361" y="730"/>
                  </a:lnTo>
                  <a:lnTo>
                    <a:pt x="358" y="727"/>
                  </a:lnTo>
                  <a:lnTo>
                    <a:pt x="357" y="725"/>
                  </a:lnTo>
                  <a:lnTo>
                    <a:pt x="353" y="717"/>
                  </a:lnTo>
                  <a:lnTo>
                    <a:pt x="351" y="715"/>
                  </a:lnTo>
                  <a:lnTo>
                    <a:pt x="350" y="720"/>
                  </a:lnTo>
                  <a:lnTo>
                    <a:pt x="349" y="720"/>
                  </a:lnTo>
                  <a:lnTo>
                    <a:pt x="349" y="719"/>
                  </a:lnTo>
                  <a:lnTo>
                    <a:pt x="350" y="714"/>
                  </a:lnTo>
                  <a:lnTo>
                    <a:pt x="349" y="714"/>
                  </a:lnTo>
                  <a:lnTo>
                    <a:pt x="346" y="708"/>
                  </a:lnTo>
                  <a:lnTo>
                    <a:pt x="336" y="689"/>
                  </a:lnTo>
                  <a:lnTo>
                    <a:pt x="335" y="688"/>
                  </a:lnTo>
                  <a:lnTo>
                    <a:pt x="320" y="658"/>
                  </a:lnTo>
                  <a:lnTo>
                    <a:pt x="319" y="657"/>
                  </a:lnTo>
                  <a:lnTo>
                    <a:pt x="316" y="655"/>
                  </a:lnTo>
                  <a:lnTo>
                    <a:pt x="315" y="653"/>
                  </a:lnTo>
                  <a:lnTo>
                    <a:pt x="312" y="651"/>
                  </a:lnTo>
                  <a:lnTo>
                    <a:pt x="307" y="647"/>
                  </a:lnTo>
                  <a:lnTo>
                    <a:pt x="304" y="644"/>
                  </a:lnTo>
                  <a:lnTo>
                    <a:pt x="297" y="640"/>
                  </a:lnTo>
                  <a:lnTo>
                    <a:pt x="295" y="639"/>
                  </a:lnTo>
                  <a:lnTo>
                    <a:pt x="290" y="639"/>
                  </a:lnTo>
                  <a:lnTo>
                    <a:pt x="228" y="636"/>
                  </a:lnTo>
                  <a:lnTo>
                    <a:pt x="228" y="634"/>
                  </a:lnTo>
                  <a:lnTo>
                    <a:pt x="226" y="634"/>
                  </a:lnTo>
                  <a:lnTo>
                    <a:pt x="208" y="630"/>
                  </a:lnTo>
                  <a:lnTo>
                    <a:pt x="197" y="596"/>
                  </a:lnTo>
                  <a:lnTo>
                    <a:pt x="184" y="561"/>
                  </a:lnTo>
                  <a:lnTo>
                    <a:pt x="180" y="547"/>
                  </a:lnTo>
                  <a:lnTo>
                    <a:pt x="166" y="518"/>
                  </a:lnTo>
                  <a:lnTo>
                    <a:pt x="160" y="518"/>
                  </a:lnTo>
                  <a:lnTo>
                    <a:pt x="166" y="507"/>
                  </a:lnTo>
                  <a:lnTo>
                    <a:pt x="180" y="514"/>
                  </a:lnTo>
                  <a:lnTo>
                    <a:pt x="180" y="519"/>
                  </a:lnTo>
                  <a:lnTo>
                    <a:pt x="181" y="524"/>
                  </a:lnTo>
                  <a:lnTo>
                    <a:pt x="182" y="530"/>
                  </a:lnTo>
                  <a:lnTo>
                    <a:pt x="184" y="540"/>
                  </a:lnTo>
                  <a:lnTo>
                    <a:pt x="189" y="553"/>
                  </a:lnTo>
                  <a:lnTo>
                    <a:pt x="191" y="561"/>
                  </a:lnTo>
                  <a:lnTo>
                    <a:pt x="192" y="563"/>
                  </a:lnTo>
                  <a:lnTo>
                    <a:pt x="197" y="575"/>
                  </a:lnTo>
                  <a:lnTo>
                    <a:pt x="199" y="580"/>
                  </a:lnTo>
                  <a:lnTo>
                    <a:pt x="202" y="585"/>
                  </a:lnTo>
                  <a:lnTo>
                    <a:pt x="209" y="594"/>
                  </a:lnTo>
                  <a:lnTo>
                    <a:pt x="211" y="597"/>
                  </a:lnTo>
                  <a:lnTo>
                    <a:pt x="213" y="600"/>
                  </a:lnTo>
                  <a:lnTo>
                    <a:pt x="221" y="607"/>
                  </a:lnTo>
                  <a:lnTo>
                    <a:pt x="228" y="611"/>
                  </a:lnTo>
                  <a:lnTo>
                    <a:pt x="232" y="613"/>
                  </a:lnTo>
                  <a:lnTo>
                    <a:pt x="235" y="614"/>
                  </a:lnTo>
                  <a:lnTo>
                    <a:pt x="239" y="615"/>
                  </a:lnTo>
                  <a:lnTo>
                    <a:pt x="241" y="617"/>
                  </a:lnTo>
                  <a:lnTo>
                    <a:pt x="242" y="617"/>
                  </a:lnTo>
                  <a:lnTo>
                    <a:pt x="245" y="617"/>
                  </a:lnTo>
                  <a:lnTo>
                    <a:pt x="244" y="614"/>
                  </a:lnTo>
                  <a:lnTo>
                    <a:pt x="251" y="611"/>
                  </a:lnTo>
                  <a:lnTo>
                    <a:pt x="260" y="607"/>
                  </a:lnTo>
                  <a:lnTo>
                    <a:pt x="263" y="605"/>
                  </a:lnTo>
                  <a:lnTo>
                    <a:pt x="262" y="601"/>
                  </a:lnTo>
                  <a:lnTo>
                    <a:pt x="262" y="600"/>
                  </a:lnTo>
                  <a:lnTo>
                    <a:pt x="258" y="601"/>
                  </a:lnTo>
                  <a:lnTo>
                    <a:pt x="256" y="600"/>
                  </a:lnTo>
                  <a:lnTo>
                    <a:pt x="253" y="600"/>
                  </a:lnTo>
                  <a:lnTo>
                    <a:pt x="252" y="598"/>
                  </a:lnTo>
                  <a:lnTo>
                    <a:pt x="251" y="596"/>
                  </a:lnTo>
                  <a:lnTo>
                    <a:pt x="250" y="593"/>
                  </a:lnTo>
                  <a:lnTo>
                    <a:pt x="249" y="593"/>
                  </a:lnTo>
                  <a:lnTo>
                    <a:pt x="266" y="584"/>
                  </a:lnTo>
                  <a:lnTo>
                    <a:pt x="263" y="580"/>
                  </a:lnTo>
                  <a:lnTo>
                    <a:pt x="259" y="582"/>
                  </a:lnTo>
                  <a:lnTo>
                    <a:pt x="256" y="582"/>
                  </a:lnTo>
                  <a:lnTo>
                    <a:pt x="255" y="582"/>
                  </a:lnTo>
                  <a:lnTo>
                    <a:pt x="253" y="582"/>
                  </a:lnTo>
                  <a:lnTo>
                    <a:pt x="252" y="582"/>
                  </a:lnTo>
                  <a:lnTo>
                    <a:pt x="251" y="581"/>
                  </a:lnTo>
                  <a:lnTo>
                    <a:pt x="250" y="580"/>
                  </a:lnTo>
                  <a:lnTo>
                    <a:pt x="247" y="578"/>
                  </a:lnTo>
                  <a:lnTo>
                    <a:pt x="247" y="576"/>
                  </a:lnTo>
                  <a:lnTo>
                    <a:pt x="245" y="572"/>
                  </a:lnTo>
                  <a:lnTo>
                    <a:pt x="243" y="563"/>
                  </a:lnTo>
                  <a:lnTo>
                    <a:pt x="242" y="560"/>
                  </a:lnTo>
                  <a:lnTo>
                    <a:pt x="242" y="559"/>
                  </a:lnTo>
                  <a:lnTo>
                    <a:pt x="243" y="557"/>
                  </a:lnTo>
                  <a:lnTo>
                    <a:pt x="244" y="556"/>
                  </a:lnTo>
                  <a:lnTo>
                    <a:pt x="245" y="555"/>
                  </a:lnTo>
                  <a:lnTo>
                    <a:pt x="252" y="551"/>
                  </a:lnTo>
                  <a:lnTo>
                    <a:pt x="251" y="548"/>
                  </a:lnTo>
                  <a:lnTo>
                    <a:pt x="241" y="551"/>
                  </a:lnTo>
                  <a:lnTo>
                    <a:pt x="234" y="549"/>
                  </a:lnTo>
                  <a:lnTo>
                    <a:pt x="226" y="556"/>
                  </a:lnTo>
                  <a:lnTo>
                    <a:pt x="223" y="556"/>
                  </a:lnTo>
                  <a:lnTo>
                    <a:pt x="221" y="555"/>
                  </a:lnTo>
                  <a:lnTo>
                    <a:pt x="219" y="553"/>
                  </a:lnTo>
                  <a:lnTo>
                    <a:pt x="219" y="550"/>
                  </a:lnTo>
                  <a:lnTo>
                    <a:pt x="221" y="548"/>
                  </a:lnTo>
                  <a:lnTo>
                    <a:pt x="230" y="538"/>
                  </a:lnTo>
                  <a:lnTo>
                    <a:pt x="221" y="530"/>
                  </a:lnTo>
                  <a:lnTo>
                    <a:pt x="209" y="544"/>
                  </a:lnTo>
                  <a:lnTo>
                    <a:pt x="204" y="544"/>
                  </a:lnTo>
                  <a:lnTo>
                    <a:pt x="203" y="543"/>
                  </a:lnTo>
                  <a:lnTo>
                    <a:pt x="201" y="541"/>
                  </a:lnTo>
                  <a:lnTo>
                    <a:pt x="201" y="538"/>
                  </a:lnTo>
                  <a:lnTo>
                    <a:pt x="212" y="523"/>
                  </a:lnTo>
                  <a:lnTo>
                    <a:pt x="210" y="521"/>
                  </a:lnTo>
                  <a:lnTo>
                    <a:pt x="204" y="521"/>
                  </a:lnTo>
                  <a:lnTo>
                    <a:pt x="197" y="511"/>
                  </a:lnTo>
                  <a:lnTo>
                    <a:pt x="172" y="482"/>
                  </a:lnTo>
                  <a:lnTo>
                    <a:pt x="176" y="480"/>
                  </a:lnTo>
                  <a:lnTo>
                    <a:pt x="177" y="477"/>
                  </a:lnTo>
                  <a:lnTo>
                    <a:pt x="183" y="471"/>
                  </a:lnTo>
                  <a:lnTo>
                    <a:pt x="176" y="461"/>
                  </a:lnTo>
                  <a:lnTo>
                    <a:pt x="172" y="466"/>
                  </a:lnTo>
                  <a:lnTo>
                    <a:pt x="168" y="461"/>
                  </a:lnTo>
                  <a:lnTo>
                    <a:pt x="173" y="457"/>
                  </a:lnTo>
                  <a:lnTo>
                    <a:pt x="166" y="449"/>
                  </a:lnTo>
                  <a:lnTo>
                    <a:pt x="142" y="444"/>
                  </a:lnTo>
                  <a:lnTo>
                    <a:pt x="130" y="431"/>
                  </a:lnTo>
                  <a:lnTo>
                    <a:pt x="97" y="393"/>
                  </a:lnTo>
                  <a:lnTo>
                    <a:pt x="89" y="384"/>
                  </a:lnTo>
                  <a:lnTo>
                    <a:pt x="61" y="358"/>
                  </a:lnTo>
                  <a:lnTo>
                    <a:pt x="44" y="341"/>
                  </a:lnTo>
                  <a:lnTo>
                    <a:pt x="23" y="322"/>
                  </a:lnTo>
                  <a:lnTo>
                    <a:pt x="19" y="318"/>
                  </a:lnTo>
                  <a:lnTo>
                    <a:pt x="17" y="314"/>
                  </a:lnTo>
                  <a:lnTo>
                    <a:pt x="16" y="313"/>
                  </a:lnTo>
                  <a:lnTo>
                    <a:pt x="1" y="274"/>
                  </a:lnTo>
                  <a:lnTo>
                    <a:pt x="0" y="271"/>
                  </a:lnTo>
                  <a:lnTo>
                    <a:pt x="4" y="271"/>
                  </a:lnTo>
                  <a:lnTo>
                    <a:pt x="14" y="263"/>
                  </a:lnTo>
                  <a:lnTo>
                    <a:pt x="23" y="256"/>
                  </a:lnTo>
                  <a:lnTo>
                    <a:pt x="34" y="249"/>
                  </a:lnTo>
                  <a:lnTo>
                    <a:pt x="40" y="245"/>
                  </a:lnTo>
                  <a:lnTo>
                    <a:pt x="44" y="242"/>
                  </a:lnTo>
                  <a:lnTo>
                    <a:pt x="47" y="239"/>
                  </a:lnTo>
                  <a:lnTo>
                    <a:pt x="52" y="237"/>
                  </a:lnTo>
                  <a:lnTo>
                    <a:pt x="59" y="232"/>
                  </a:lnTo>
                  <a:lnTo>
                    <a:pt x="60" y="231"/>
                  </a:lnTo>
                  <a:lnTo>
                    <a:pt x="72" y="248"/>
                  </a:lnTo>
                  <a:lnTo>
                    <a:pt x="83" y="263"/>
                  </a:lnTo>
                  <a:lnTo>
                    <a:pt x="107" y="297"/>
                  </a:lnTo>
                  <a:lnTo>
                    <a:pt x="129" y="326"/>
                  </a:lnTo>
                  <a:lnTo>
                    <a:pt x="140" y="341"/>
                  </a:lnTo>
                  <a:lnTo>
                    <a:pt x="158" y="363"/>
                  </a:lnTo>
                  <a:lnTo>
                    <a:pt x="163" y="367"/>
                  </a:lnTo>
                  <a:lnTo>
                    <a:pt x="168" y="374"/>
                  </a:lnTo>
                  <a:lnTo>
                    <a:pt x="173" y="379"/>
                  </a:lnTo>
                  <a:lnTo>
                    <a:pt x="177" y="381"/>
                  </a:lnTo>
                  <a:lnTo>
                    <a:pt x="182" y="381"/>
                  </a:lnTo>
                  <a:lnTo>
                    <a:pt x="186" y="381"/>
                  </a:lnTo>
                  <a:lnTo>
                    <a:pt x="198" y="373"/>
                  </a:lnTo>
                  <a:lnTo>
                    <a:pt x="208" y="365"/>
                  </a:lnTo>
                  <a:lnTo>
                    <a:pt x="221" y="356"/>
                  </a:lnTo>
                  <a:lnTo>
                    <a:pt x="225" y="354"/>
                  </a:lnTo>
                  <a:lnTo>
                    <a:pt x="229" y="350"/>
                  </a:lnTo>
                  <a:lnTo>
                    <a:pt x="230" y="349"/>
                  </a:lnTo>
                  <a:lnTo>
                    <a:pt x="237" y="345"/>
                  </a:lnTo>
                  <a:lnTo>
                    <a:pt x="230" y="335"/>
                  </a:lnTo>
                  <a:lnTo>
                    <a:pt x="226" y="329"/>
                  </a:lnTo>
                  <a:lnTo>
                    <a:pt x="223" y="323"/>
                  </a:lnTo>
                  <a:lnTo>
                    <a:pt x="216" y="313"/>
                  </a:lnTo>
                  <a:lnTo>
                    <a:pt x="209" y="304"/>
                  </a:lnTo>
                  <a:lnTo>
                    <a:pt x="204" y="297"/>
                  </a:lnTo>
                  <a:lnTo>
                    <a:pt x="193" y="281"/>
                  </a:lnTo>
                  <a:lnTo>
                    <a:pt x="210" y="270"/>
                  </a:lnTo>
                  <a:lnTo>
                    <a:pt x="227" y="257"/>
                  </a:lnTo>
                  <a:lnTo>
                    <a:pt x="239" y="248"/>
                  </a:lnTo>
                  <a:lnTo>
                    <a:pt x="245" y="245"/>
                  </a:lnTo>
                  <a:lnTo>
                    <a:pt x="251" y="240"/>
                  </a:lnTo>
                  <a:lnTo>
                    <a:pt x="262" y="233"/>
                  </a:lnTo>
                  <a:lnTo>
                    <a:pt x="261" y="231"/>
                  </a:lnTo>
                  <a:lnTo>
                    <a:pt x="256" y="224"/>
                  </a:lnTo>
                  <a:lnTo>
                    <a:pt x="242" y="203"/>
                  </a:lnTo>
                  <a:lnTo>
                    <a:pt x="241" y="200"/>
                  </a:lnTo>
                  <a:lnTo>
                    <a:pt x="252" y="192"/>
                  </a:lnTo>
                  <a:lnTo>
                    <a:pt x="256" y="189"/>
                  </a:lnTo>
                  <a:lnTo>
                    <a:pt x="271" y="179"/>
                  </a:lnTo>
                  <a:lnTo>
                    <a:pt x="272" y="179"/>
                  </a:lnTo>
                  <a:lnTo>
                    <a:pt x="282" y="172"/>
                  </a:lnTo>
                  <a:lnTo>
                    <a:pt x="292" y="163"/>
                  </a:lnTo>
                  <a:lnTo>
                    <a:pt x="293" y="162"/>
                  </a:lnTo>
                  <a:lnTo>
                    <a:pt x="296" y="158"/>
                  </a:lnTo>
                  <a:lnTo>
                    <a:pt x="297" y="150"/>
                  </a:lnTo>
                  <a:lnTo>
                    <a:pt x="297" y="138"/>
                  </a:lnTo>
                  <a:lnTo>
                    <a:pt x="297" y="132"/>
                  </a:lnTo>
                  <a:lnTo>
                    <a:pt x="297" y="118"/>
                  </a:lnTo>
                  <a:lnTo>
                    <a:pt x="297" y="114"/>
                  </a:lnTo>
                  <a:lnTo>
                    <a:pt x="296" y="101"/>
                  </a:lnTo>
                  <a:lnTo>
                    <a:pt x="296" y="88"/>
                  </a:lnTo>
                  <a:lnTo>
                    <a:pt x="296" y="67"/>
                  </a:lnTo>
                  <a:lnTo>
                    <a:pt x="296" y="58"/>
                  </a:lnTo>
                  <a:lnTo>
                    <a:pt x="296" y="57"/>
                  </a:lnTo>
                  <a:lnTo>
                    <a:pt x="295" y="21"/>
                  </a:lnTo>
                  <a:lnTo>
                    <a:pt x="295" y="16"/>
                  </a:lnTo>
                  <a:lnTo>
                    <a:pt x="320" y="16"/>
                  </a:lnTo>
                  <a:lnTo>
                    <a:pt x="320" y="66"/>
                  </a:lnTo>
                  <a:lnTo>
                    <a:pt x="321" y="103"/>
                  </a:lnTo>
                  <a:lnTo>
                    <a:pt x="344" y="103"/>
                  </a:lnTo>
                  <a:lnTo>
                    <a:pt x="367" y="103"/>
                  </a:lnTo>
                  <a:lnTo>
                    <a:pt x="398" y="104"/>
                  </a:lnTo>
                  <a:lnTo>
                    <a:pt x="418" y="104"/>
                  </a:lnTo>
                  <a:lnTo>
                    <a:pt x="440" y="104"/>
                  </a:lnTo>
                  <a:lnTo>
                    <a:pt x="442" y="91"/>
                  </a:lnTo>
                  <a:lnTo>
                    <a:pt x="449" y="62"/>
                  </a:lnTo>
                  <a:lnTo>
                    <a:pt x="449" y="61"/>
                  </a:lnTo>
                  <a:lnTo>
                    <a:pt x="452" y="44"/>
                  </a:lnTo>
                  <a:lnTo>
                    <a:pt x="458" y="19"/>
                  </a:lnTo>
                  <a:lnTo>
                    <a:pt x="466" y="19"/>
                  </a:lnTo>
                  <a:lnTo>
                    <a:pt x="484" y="19"/>
                  </a:lnTo>
                  <a:lnTo>
                    <a:pt x="489" y="19"/>
                  </a:lnTo>
                  <a:lnTo>
                    <a:pt x="493" y="19"/>
                  </a:lnTo>
                  <a:lnTo>
                    <a:pt x="521" y="19"/>
                  </a:lnTo>
                  <a:lnTo>
                    <a:pt x="519" y="30"/>
                  </a:lnTo>
                  <a:lnTo>
                    <a:pt x="516" y="42"/>
                  </a:lnTo>
                  <a:lnTo>
                    <a:pt x="511" y="62"/>
                  </a:lnTo>
                  <a:lnTo>
                    <a:pt x="510" y="64"/>
                  </a:lnTo>
                  <a:lnTo>
                    <a:pt x="506" y="81"/>
                  </a:lnTo>
                  <a:lnTo>
                    <a:pt x="501" y="105"/>
                  </a:lnTo>
                  <a:lnTo>
                    <a:pt x="496" y="123"/>
                  </a:lnTo>
                  <a:lnTo>
                    <a:pt x="494" y="132"/>
                  </a:lnTo>
                  <a:lnTo>
                    <a:pt x="494" y="134"/>
                  </a:lnTo>
                  <a:lnTo>
                    <a:pt x="492" y="141"/>
                  </a:lnTo>
                  <a:lnTo>
                    <a:pt x="488" y="154"/>
                  </a:lnTo>
                  <a:lnTo>
                    <a:pt x="484" y="173"/>
                  </a:lnTo>
                  <a:lnTo>
                    <a:pt x="482" y="184"/>
                  </a:lnTo>
                  <a:lnTo>
                    <a:pt x="479" y="191"/>
                  </a:lnTo>
                  <a:lnTo>
                    <a:pt x="477" y="203"/>
                  </a:lnTo>
                  <a:lnTo>
                    <a:pt x="475" y="212"/>
                  </a:lnTo>
                  <a:lnTo>
                    <a:pt x="471" y="229"/>
                  </a:lnTo>
                  <a:lnTo>
                    <a:pt x="465" y="254"/>
                  </a:lnTo>
                  <a:lnTo>
                    <a:pt x="462" y="265"/>
                  </a:lnTo>
                  <a:lnTo>
                    <a:pt x="460" y="275"/>
                  </a:lnTo>
                  <a:lnTo>
                    <a:pt x="454" y="296"/>
                  </a:lnTo>
                  <a:lnTo>
                    <a:pt x="454" y="298"/>
                  </a:lnTo>
                  <a:lnTo>
                    <a:pt x="453" y="301"/>
                  </a:lnTo>
                  <a:lnTo>
                    <a:pt x="451" y="312"/>
                  </a:lnTo>
                  <a:lnTo>
                    <a:pt x="445" y="335"/>
                  </a:lnTo>
                  <a:lnTo>
                    <a:pt x="461" y="339"/>
                  </a:lnTo>
                  <a:lnTo>
                    <a:pt x="457" y="355"/>
                  </a:lnTo>
                  <a:lnTo>
                    <a:pt x="454" y="365"/>
                  </a:lnTo>
                  <a:lnTo>
                    <a:pt x="451" y="377"/>
                  </a:lnTo>
                  <a:lnTo>
                    <a:pt x="445" y="405"/>
                  </a:lnTo>
                  <a:lnTo>
                    <a:pt x="443" y="414"/>
                  </a:lnTo>
                  <a:lnTo>
                    <a:pt x="441" y="421"/>
                  </a:lnTo>
                  <a:lnTo>
                    <a:pt x="440" y="429"/>
                  </a:lnTo>
                  <a:lnTo>
                    <a:pt x="437" y="434"/>
                  </a:lnTo>
                  <a:lnTo>
                    <a:pt x="456" y="439"/>
                  </a:lnTo>
                  <a:lnTo>
                    <a:pt x="450" y="464"/>
                  </a:lnTo>
                  <a:lnTo>
                    <a:pt x="449" y="468"/>
                  </a:lnTo>
                  <a:lnTo>
                    <a:pt x="445" y="483"/>
                  </a:lnTo>
                  <a:lnTo>
                    <a:pt x="444" y="488"/>
                  </a:lnTo>
                  <a:lnTo>
                    <a:pt x="441" y="504"/>
                  </a:lnTo>
                  <a:lnTo>
                    <a:pt x="439" y="514"/>
                  </a:lnTo>
                  <a:lnTo>
                    <a:pt x="435" y="526"/>
                  </a:lnTo>
                  <a:lnTo>
                    <a:pt x="435" y="527"/>
                  </a:lnTo>
                  <a:lnTo>
                    <a:pt x="434" y="530"/>
                  </a:lnTo>
                  <a:lnTo>
                    <a:pt x="433" y="536"/>
                  </a:lnTo>
                  <a:lnTo>
                    <a:pt x="431" y="546"/>
                  </a:lnTo>
                  <a:lnTo>
                    <a:pt x="413" y="541"/>
                  </a:lnTo>
                  <a:lnTo>
                    <a:pt x="409" y="555"/>
                  </a:lnTo>
                  <a:lnTo>
                    <a:pt x="407" y="565"/>
                  </a:lnTo>
                  <a:lnTo>
                    <a:pt x="405" y="573"/>
                  </a:lnTo>
                  <a:lnTo>
                    <a:pt x="405" y="575"/>
                  </a:lnTo>
                  <a:lnTo>
                    <a:pt x="399" y="598"/>
                  </a:lnTo>
                  <a:lnTo>
                    <a:pt x="394" y="619"/>
                  </a:lnTo>
                  <a:lnTo>
                    <a:pt x="392" y="626"/>
                  </a:lnTo>
                  <a:lnTo>
                    <a:pt x="392" y="630"/>
                  </a:lnTo>
                  <a:lnTo>
                    <a:pt x="391" y="631"/>
                  </a:lnTo>
                  <a:lnTo>
                    <a:pt x="391" y="632"/>
                  </a:lnTo>
                  <a:lnTo>
                    <a:pt x="391" y="633"/>
                  </a:lnTo>
                  <a:lnTo>
                    <a:pt x="391" y="634"/>
                  </a:lnTo>
                  <a:lnTo>
                    <a:pt x="390" y="635"/>
                  </a:lnTo>
                  <a:lnTo>
                    <a:pt x="389" y="643"/>
                  </a:lnTo>
                  <a:lnTo>
                    <a:pt x="383" y="664"/>
                  </a:lnTo>
                  <a:lnTo>
                    <a:pt x="378" y="691"/>
                  </a:lnTo>
                  <a:lnTo>
                    <a:pt x="389" y="693"/>
                  </a:lnTo>
                  <a:lnTo>
                    <a:pt x="404" y="697"/>
                  </a:lnTo>
                  <a:lnTo>
                    <a:pt x="418" y="700"/>
                  </a:lnTo>
                  <a:lnTo>
                    <a:pt x="433" y="703"/>
                  </a:lnTo>
                  <a:lnTo>
                    <a:pt x="437" y="706"/>
                  </a:lnTo>
                  <a:lnTo>
                    <a:pt x="441" y="706"/>
                  </a:lnTo>
                  <a:lnTo>
                    <a:pt x="452" y="708"/>
                  </a:lnTo>
                  <a:lnTo>
                    <a:pt x="457" y="710"/>
                  </a:lnTo>
                  <a:lnTo>
                    <a:pt x="452" y="730"/>
                  </a:lnTo>
                  <a:lnTo>
                    <a:pt x="448" y="749"/>
                  </a:lnTo>
                  <a:lnTo>
                    <a:pt x="463" y="753"/>
                  </a:lnTo>
                  <a:lnTo>
                    <a:pt x="474" y="756"/>
                  </a:lnTo>
                  <a:lnTo>
                    <a:pt x="476" y="756"/>
                  </a:lnTo>
                  <a:lnTo>
                    <a:pt x="485" y="759"/>
                  </a:lnTo>
                  <a:lnTo>
                    <a:pt x="503" y="762"/>
                  </a:lnTo>
                  <a:lnTo>
                    <a:pt x="555" y="775"/>
                  </a:lnTo>
                  <a:lnTo>
                    <a:pt x="556" y="776"/>
                  </a:lnTo>
                  <a:lnTo>
                    <a:pt x="566" y="778"/>
                  </a:lnTo>
                  <a:lnTo>
                    <a:pt x="577" y="781"/>
                  </a:lnTo>
                  <a:lnTo>
                    <a:pt x="598" y="785"/>
                  </a:lnTo>
                  <a:lnTo>
                    <a:pt x="613" y="789"/>
                  </a:lnTo>
                  <a:lnTo>
                    <a:pt x="615" y="778"/>
                  </a:lnTo>
                  <a:lnTo>
                    <a:pt x="649" y="787"/>
                  </a:lnTo>
                  <a:lnTo>
                    <a:pt x="651" y="777"/>
                  </a:lnTo>
                  <a:lnTo>
                    <a:pt x="654" y="768"/>
                  </a:lnTo>
                  <a:lnTo>
                    <a:pt x="656" y="757"/>
                  </a:lnTo>
                  <a:lnTo>
                    <a:pt x="659" y="744"/>
                  </a:lnTo>
                  <a:lnTo>
                    <a:pt x="659" y="741"/>
                  </a:lnTo>
                  <a:lnTo>
                    <a:pt x="660" y="739"/>
                  </a:lnTo>
                  <a:lnTo>
                    <a:pt x="661" y="732"/>
                  </a:lnTo>
                  <a:lnTo>
                    <a:pt x="665" y="719"/>
                  </a:lnTo>
                  <a:lnTo>
                    <a:pt x="668" y="701"/>
                  </a:lnTo>
                  <a:lnTo>
                    <a:pt x="670" y="693"/>
                  </a:lnTo>
                  <a:lnTo>
                    <a:pt x="690" y="698"/>
                  </a:lnTo>
                  <a:lnTo>
                    <a:pt x="693" y="699"/>
                  </a:lnTo>
                  <a:lnTo>
                    <a:pt x="698" y="681"/>
                  </a:lnTo>
                  <a:lnTo>
                    <a:pt x="699" y="677"/>
                  </a:lnTo>
                  <a:lnTo>
                    <a:pt x="700" y="674"/>
                  </a:lnTo>
                  <a:lnTo>
                    <a:pt x="702" y="670"/>
                  </a:lnTo>
                  <a:lnTo>
                    <a:pt x="712" y="673"/>
                  </a:lnTo>
                  <a:lnTo>
                    <a:pt x="730" y="677"/>
                  </a:lnTo>
                  <a:lnTo>
                    <a:pt x="755" y="683"/>
                  </a:lnTo>
                  <a:lnTo>
                    <a:pt x="765" y="682"/>
                  </a:lnTo>
                  <a:lnTo>
                    <a:pt x="776" y="680"/>
                  </a:lnTo>
                  <a:lnTo>
                    <a:pt x="777" y="680"/>
                  </a:lnTo>
                  <a:lnTo>
                    <a:pt x="785" y="666"/>
                  </a:lnTo>
                  <a:lnTo>
                    <a:pt x="786" y="660"/>
                  </a:lnTo>
                  <a:lnTo>
                    <a:pt x="786" y="655"/>
                  </a:lnTo>
                  <a:lnTo>
                    <a:pt x="786" y="647"/>
                  </a:lnTo>
                  <a:lnTo>
                    <a:pt x="786" y="638"/>
                  </a:lnTo>
                  <a:lnTo>
                    <a:pt x="787" y="630"/>
                  </a:lnTo>
                  <a:lnTo>
                    <a:pt x="787" y="628"/>
                  </a:lnTo>
                  <a:lnTo>
                    <a:pt x="787" y="623"/>
                  </a:lnTo>
                  <a:lnTo>
                    <a:pt x="787" y="611"/>
                  </a:lnTo>
                  <a:lnTo>
                    <a:pt x="787" y="586"/>
                  </a:lnTo>
                  <a:lnTo>
                    <a:pt x="787" y="577"/>
                  </a:lnTo>
                  <a:lnTo>
                    <a:pt x="787" y="571"/>
                  </a:lnTo>
                  <a:lnTo>
                    <a:pt x="787" y="568"/>
                  </a:lnTo>
                  <a:lnTo>
                    <a:pt x="787" y="559"/>
                  </a:lnTo>
                  <a:lnTo>
                    <a:pt x="787" y="550"/>
                  </a:lnTo>
                  <a:lnTo>
                    <a:pt x="787" y="539"/>
                  </a:lnTo>
                  <a:lnTo>
                    <a:pt x="802" y="539"/>
                  </a:lnTo>
                  <a:lnTo>
                    <a:pt x="812" y="539"/>
                  </a:lnTo>
                  <a:lnTo>
                    <a:pt x="816" y="539"/>
                  </a:lnTo>
                  <a:lnTo>
                    <a:pt x="816" y="513"/>
                  </a:lnTo>
                  <a:lnTo>
                    <a:pt x="816" y="504"/>
                  </a:lnTo>
                  <a:lnTo>
                    <a:pt x="816" y="502"/>
                  </a:lnTo>
                  <a:lnTo>
                    <a:pt x="816" y="447"/>
                  </a:lnTo>
                  <a:lnTo>
                    <a:pt x="818" y="410"/>
                  </a:lnTo>
                  <a:lnTo>
                    <a:pt x="816" y="375"/>
                  </a:lnTo>
                  <a:lnTo>
                    <a:pt x="831" y="372"/>
                  </a:lnTo>
                  <a:lnTo>
                    <a:pt x="835" y="371"/>
                  </a:lnTo>
                  <a:lnTo>
                    <a:pt x="835" y="349"/>
                  </a:lnTo>
                  <a:lnTo>
                    <a:pt x="833" y="340"/>
                  </a:lnTo>
                  <a:lnTo>
                    <a:pt x="833" y="295"/>
                  </a:lnTo>
                  <a:lnTo>
                    <a:pt x="833" y="289"/>
                  </a:lnTo>
                  <a:lnTo>
                    <a:pt x="851" y="282"/>
                  </a:lnTo>
                  <a:lnTo>
                    <a:pt x="868" y="274"/>
                  </a:lnTo>
                  <a:lnTo>
                    <a:pt x="884" y="267"/>
                  </a:lnTo>
                  <a:lnTo>
                    <a:pt x="894" y="263"/>
                  </a:lnTo>
                  <a:lnTo>
                    <a:pt x="902" y="259"/>
                  </a:lnTo>
                  <a:lnTo>
                    <a:pt x="919" y="253"/>
                  </a:lnTo>
                  <a:lnTo>
                    <a:pt x="931" y="248"/>
                  </a:lnTo>
                  <a:lnTo>
                    <a:pt x="935" y="246"/>
                  </a:lnTo>
                  <a:lnTo>
                    <a:pt x="940" y="243"/>
                  </a:lnTo>
                  <a:lnTo>
                    <a:pt x="970" y="230"/>
                  </a:lnTo>
                  <a:lnTo>
                    <a:pt x="986" y="223"/>
                  </a:lnTo>
                  <a:lnTo>
                    <a:pt x="1002" y="216"/>
                  </a:lnTo>
                  <a:lnTo>
                    <a:pt x="1015" y="210"/>
                  </a:lnTo>
                  <a:lnTo>
                    <a:pt x="1029" y="205"/>
                  </a:lnTo>
                  <a:lnTo>
                    <a:pt x="1043" y="199"/>
                  </a:lnTo>
                  <a:lnTo>
                    <a:pt x="1056" y="193"/>
                  </a:lnTo>
                  <a:lnTo>
                    <a:pt x="1057" y="192"/>
                  </a:lnTo>
                  <a:lnTo>
                    <a:pt x="1070" y="187"/>
                  </a:lnTo>
                  <a:lnTo>
                    <a:pt x="1086" y="181"/>
                  </a:lnTo>
                  <a:lnTo>
                    <a:pt x="1084" y="128"/>
                  </a:lnTo>
                  <a:lnTo>
                    <a:pt x="1094" y="128"/>
                  </a:lnTo>
                  <a:lnTo>
                    <a:pt x="1098" y="128"/>
                  </a:lnTo>
                  <a:lnTo>
                    <a:pt x="1109" y="128"/>
                  </a:lnTo>
                  <a:lnTo>
                    <a:pt x="1113" y="128"/>
                  </a:lnTo>
                  <a:lnTo>
                    <a:pt x="1124" y="128"/>
                  </a:lnTo>
                  <a:lnTo>
                    <a:pt x="1127" y="128"/>
                  </a:lnTo>
                  <a:lnTo>
                    <a:pt x="1139" y="128"/>
                  </a:lnTo>
                  <a:lnTo>
                    <a:pt x="1144" y="129"/>
                  </a:lnTo>
                  <a:lnTo>
                    <a:pt x="1155" y="129"/>
                  </a:lnTo>
                  <a:lnTo>
                    <a:pt x="1155" y="76"/>
                  </a:lnTo>
                  <a:lnTo>
                    <a:pt x="1169" y="76"/>
                  </a:lnTo>
                  <a:lnTo>
                    <a:pt x="1169" y="20"/>
                  </a:lnTo>
                  <a:lnTo>
                    <a:pt x="1180" y="14"/>
                  </a:lnTo>
                  <a:lnTo>
                    <a:pt x="1183" y="12"/>
                  </a:lnTo>
                  <a:lnTo>
                    <a:pt x="1191" y="7"/>
                  </a:lnTo>
                  <a:lnTo>
                    <a:pt x="1198" y="4"/>
                  </a:lnTo>
                  <a:lnTo>
                    <a:pt x="1203" y="0"/>
                  </a:lnTo>
                  <a:lnTo>
                    <a:pt x="1212" y="0"/>
                  </a:lnTo>
                  <a:lnTo>
                    <a:pt x="1236" y="0"/>
                  </a:lnTo>
                  <a:lnTo>
                    <a:pt x="1249" y="0"/>
                  </a:lnTo>
                  <a:lnTo>
                    <a:pt x="1250" y="0"/>
                  </a:lnTo>
                  <a:lnTo>
                    <a:pt x="1264" y="0"/>
                  </a:lnTo>
                  <a:lnTo>
                    <a:pt x="1265" y="0"/>
                  </a:lnTo>
                  <a:lnTo>
                    <a:pt x="1280" y="0"/>
                  </a:lnTo>
                  <a:lnTo>
                    <a:pt x="1295" y="0"/>
                  </a:lnTo>
                  <a:lnTo>
                    <a:pt x="1295" y="13"/>
                  </a:lnTo>
                  <a:lnTo>
                    <a:pt x="1295" y="2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2" name="Freeform 76">
              <a:extLst>
                <a:ext uri="{FF2B5EF4-FFF2-40B4-BE49-F238E27FC236}">
                  <a16:creationId xmlns:a16="http://schemas.microsoft.com/office/drawing/2014/main" id="{528E92CB-B402-CC89-1F5A-AAB760F45D3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738" y="530225"/>
              <a:ext cx="1562100" cy="1300163"/>
            </a:xfrm>
            <a:custGeom>
              <a:avLst/>
              <a:gdLst>
                <a:gd name="T0" fmla="*/ 539 w 984"/>
                <a:gd name="T1" fmla="*/ 1 h 819"/>
                <a:gd name="T2" fmla="*/ 650 w 984"/>
                <a:gd name="T3" fmla="*/ 2 h 819"/>
                <a:gd name="T4" fmla="*/ 692 w 984"/>
                <a:gd name="T5" fmla="*/ 3 h 819"/>
                <a:gd name="T6" fmla="*/ 748 w 984"/>
                <a:gd name="T7" fmla="*/ 4 h 819"/>
                <a:gd name="T8" fmla="*/ 803 w 984"/>
                <a:gd name="T9" fmla="*/ 6 h 819"/>
                <a:gd name="T10" fmla="*/ 868 w 984"/>
                <a:gd name="T11" fmla="*/ 7 h 819"/>
                <a:gd name="T12" fmla="*/ 813 w 984"/>
                <a:gd name="T13" fmla="*/ 66 h 819"/>
                <a:gd name="T14" fmla="*/ 876 w 984"/>
                <a:gd name="T15" fmla="*/ 138 h 819"/>
                <a:gd name="T16" fmla="*/ 857 w 984"/>
                <a:gd name="T17" fmla="*/ 177 h 819"/>
                <a:gd name="T18" fmla="*/ 838 w 984"/>
                <a:gd name="T19" fmla="*/ 184 h 819"/>
                <a:gd name="T20" fmla="*/ 839 w 984"/>
                <a:gd name="T21" fmla="*/ 206 h 819"/>
                <a:gd name="T22" fmla="*/ 873 w 984"/>
                <a:gd name="T23" fmla="*/ 229 h 819"/>
                <a:gd name="T24" fmla="*/ 929 w 984"/>
                <a:gd name="T25" fmla="*/ 229 h 819"/>
                <a:gd name="T26" fmla="*/ 944 w 984"/>
                <a:gd name="T27" fmla="*/ 238 h 819"/>
                <a:gd name="T28" fmla="*/ 962 w 984"/>
                <a:gd name="T29" fmla="*/ 243 h 819"/>
                <a:gd name="T30" fmla="*/ 972 w 984"/>
                <a:gd name="T31" fmla="*/ 250 h 819"/>
                <a:gd name="T32" fmla="*/ 967 w 984"/>
                <a:gd name="T33" fmla="*/ 282 h 819"/>
                <a:gd name="T34" fmla="*/ 906 w 984"/>
                <a:gd name="T35" fmla="*/ 358 h 819"/>
                <a:gd name="T36" fmla="*/ 855 w 984"/>
                <a:gd name="T37" fmla="*/ 421 h 819"/>
                <a:gd name="T38" fmla="*/ 817 w 984"/>
                <a:gd name="T39" fmla="*/ 469 h 819"/>
                <a:gd name="T40" fmla="*/ 761 w 984"/>
                <a:gd name="T41" fmla="*/ 541 h 819"/>
                <a:gd name="T42" fmla="*/ 718 w 984"/>
                <a:gd name="T43" fmla="*/ 596 h 819"/>
                <a:gd name="T44" fmla="*/ 689 w 984"/>
                <a:gd name="T45" fmla="*/ 634 h 819"/>
                <a:gd name="T46" fmla="*/ 663 w 984"/>
                <a:gd name="T47" fmla="*/ 668 h 819"/>
                <a:gd name="T48" fmla="*/ 603 w 984"/>
                <a:gd name="T49" fmla="*/ 746 h 819"/>
                <a:gd name="T50" fmla="*/ 518 w 984"/>
                <a:gd name="T51" fmla="*/ 744 h 819"/>
                <a:gd name="T52" fmla="*/ 448 w 984"/>
                <a:gd name="T53" fmla="*/ 773 h 819"/>
                <a:gd name="T54" fmla="*/ 441 w 984"/>
                <a:gd name="T55" fmla="*/ 779 h 819"/>
                <a:gd name="T56" fmla="*/ 334 w 984"/>
                <a:gd name="T57" fmla="*/ 782 h 819"/>
                <a:gd name="T58" fmla="*/ 285 w 984"/>
                <a:gd name="T59" fmla="*/ 818 h 819"/>
                <a:gd name="T60" fmla="*/ 238 w 984"/>
                <a:gd name="T61" fmla="*/ 794 h 819"/>
                <a:gd name="T62" fmla="*/ 242 w 984"/>
                <a:gd name="T63" fmla="*/ 764 h 819"/>
                <a:gd name="T64" fmla="*/ 251 w 984"/>
                <a:gd name="T65" fmla="*/ 668 h 819"/>
                <a:gd name="T66" fmla="*/ 232 w 984"/>
                <a:gd name="T67" fmla="*/ 629 h 819"/>
                <a:gd name="T68" fmla="*/ 140 w 984"/>
                <a:gd name="T69" fmla="*/ 633 h 819"/>
                <a:gd name="T70" fmla="*/ 52 w 984"/>
                <a:gd name="T71" fmla="*/ 634 h 819"/>
                <a:gd name="T72" fmla="*/ 13 w 984"/>
                <a:gd name="T73" fmla="*/ 618 h 819"/>
                <a:gd name="T74" fmla="*/ 32 w 984"/>
                <a:gd name="T75" fmla="*/ 591 h 819"/>
                <a:gd name="T76" fmla="*/ 64 w 984"/>
                <a:gd name="T77" fmla="*/ 548 h 819"/>
                <a:gd name="T78" fmla="*/ 74 w 984"/>
                <a:gd name="T79" fmla="*/ 517 h 819"/>
                <a:gd name="T80" fmla="*/ 100 w 984"/>
                <a:gd name="T81" fmla="*/ 485 h 819"/>
                <a:gd name="T82" fmla="*/ 141 w 984"/>
                <a:gd name="T83" fmla="*/ 446 h 819"/>
                <a:gd name="T84" fmla="*/ 159 w 984"/>
                <a:gd name="T85" fmla="*/ 438 h 819"/>
                <a:gd name="T86" fmla="*/ 192 w 984"/>
                <a:gd name="T87" fmla="*/ 437 h 819"/>
                <a:gd name="T88" fmla="*/ 229 w 984"/>
                <a:gd name="T89" fmla="*/ 444 h 819"/>
                <a:gd name="T90" fmla="*/ 252 w 984"/>
                <a:gd name="T91" fmla="*/ 461 h 819"/>
                <a:gd name="T92" fmla="*/ 272 w 984"/>
                <a:gd name="T93" fmla="*/ 489 h 819"/>
                <a:gd name="T94" fmla="*/ 303 w 984"/>
                <a:gd name="T95" fmla="*/ 501 h 819"/>
                <a:gd name="T96" fmla="*/ 340 w 984"/>
                <a:gd name="T97" fmla="*/ 506 h 819"/>
                <a:gd name="T98" fmla="*/ 356 w 984"/>
                <a:gd name="T99" fmla="*/ 503 h 819"/>
                <a:gd name="T100" fmla="*/ 380 w 984"/>
                <a:gd name="T101" fmla="*/ 494 h 819"/>
                <a:gd name="T102" fmla="*/ 409 w 984"/>
                <a:gd name="T103" fmla="*/ 497 h 819"/>
                <a:gd name="T104" fmla="*/ 441 w 984"/>
                <a:gd name="T105" fmla="*/ 504 h 819"/>
                <a:gd name="T106" fmla="*/ 469 w 984"/>
                <a:gd name="T107" fmla="*/ 502 h 819"/>
                <a:gd name="T108" fmla="*/ 474 w 984"/>
                <a:gd name="T109" fmla="*/ 481 h 819"/>
                <a:gd name="T110" fmla="*/ 456 w 984"/>
                <a:gd name="T111" fmla="*/ 446 h 819"/>
                <a:gd name="T112" fmla="*/ 445 w 984"/>
                <a:gd name="T113" fmla="*/ 343 h 819"/>
                <a:gd name="T114" fmla="*/ 441 w 984"/>
                <a:gd name="T115" fmla="*/ 288 h 819"/>
                <a:gd name="T116" fmla="*/ 432 w 984"/>
                <a:gd name="T117" fmla="*/ 168 h 819"/>
                <a:gd name="T118" fmla="*/ 427 w 984"/>
                <a:gd name="T119" fmla="*/ 115 h 819"/>
                <a:gd name="T120" fmla="*/ 424 w 984"/>
                <a:gd name="T121" fmla="*/ 62 h 819"/>
                <a:gd name="T122" fmla="*/ 420 w 984"/>
                <a:gd name="T123" fmla="*/ 1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84" h="819">
                  <a:moveTo>
                    <a:pt x="419" y="0"/>
                  </a:moveTo>
                  <a:lnTo>
                    <a:pt x="422" y="1"/>
                  </a:lnTo>
                  <a:lnTo>
                    <a:pt x="476" y="1"/>
                  </a:lnTo>
                  <a:lnTo>
                    <a:pt x="483" y="1"/>
                  </a:lnTo>
                  <a:lnTo>
                    <a:pt x="500" y="1"/>
                  </a:lnTo>
                  <a:lnTo>
                    <a:pt x="539" y="1"/>
                  </a:lnTo>
                  <a:lnTo>
                    <a:pt x="582" y="2"/>
                  </a:lnTo>
                  <a:lnTo>
                    <a:pt x="623" y="2"/>
                  </a:lnTo>
                  <a:lnTo>
                    <a:pt x="625" y="2"/>
                  </a:lnTo>
                  <a:lnTo>
                    <a:pt x="636" y="2"/>
                  </a:lnTo>
                  <a:lnTo>
                    <a:pt x="648" y="2"/>
                  </a:lnTo>
                  <a:lnTo>
                    <a:pt x="650" y="2"/>
                  </a:lnTo>
                  <a:lnTo>
                    <a:pt x="658" y="2"/>
                  </a:lnTo>
                  <a:lnTo>
                    <a:pt x="663" y="2"/>
                  </a:lnTo>
                  <a:lnTo>
                    <a:pt x="665" y="2"/>
                  </a:lnTo>
                  <a:lnTo>
                    <a:pt x="678" y="2"/>
                  </a:lnTo>
                  <a:lnTo>
                    <a:pt x="681" y="2"/>
                  </a:lnTo>
                  <a:lnTo>
                    <a:pt x="692" y="3"/>
                  </a:lnTo>
                  <a:lnTo>
                    <a:pt x="698" y="3"/>
                  </a:lnTo>
                  <a:lnTo>
                    <a:pt x="707" y="3"/>
                  </a:lnTo>
                  <a:lnTo>
                    <a:pt x="715" y="3"/>
                  </a:lnTo>
                  <a:lnTo>
                    <a:pt x="732" y="3"/>
                  </a:lnTo>
                  <a:lnTo>
                    <a:pt x="742" y="3"/>
                  </a:lnTo>
                  <a:lnTo>
                    <a:pt x="748" y="4"/>
                  </a:lnTo>
                  <a:lnTo>
                    <a:pt x="756" y="4"/>
                  </a:lnTo>
                  <a:lnTo>
                    <a:pt x="769" y="4"/>
                  </a:lnTo>
                  <a:lnTo>
                    <a:pt x="771" y="4"/>
                  </a:lnTo>
                  <a:lnTo>
                    <a:pt x="786" y="4"/>
                  </a:lnTo>
                  <a:lnTo>
                    <a:pt x="786" y="4"/>
                  </a:lnTo>
                  <a:lnTo>
                    <a:pt x="803" y="6"/>
                  </a:lnTo>
                  <a:lnTo>
                    <a:pt x="821" y="6"/>
                  </a:lnTo>
                  <a:lnTo>
                    <a:pt x="823" y="6"/>
                  </a:lnTo>
                  <a:lnTo>
                    <a:pt x="837" y="6"/>
                  </a:lnTo>
                  <a:lnTo>
                    <a:pt x="850" y="6"/>
                  </a:lnTo>
                  <a:lnTo>
                    <a:pt x="854" y="6"/>
                  </a:lnTo>
                  <a:lnTo>
                    <a:pt x="868" y="7"/>
                  </a:lnTo>
                  <a:lnTo>
                    <a:pt x="868" y="58"/>
                  </a:lnTo>
                  <a:lnTo>
                    <a:pt x="850" y="58"/>
                  </a:lnTo>
                  <a:lnTo>
                    <a:pt x="803" y="57"/>
                  </a:lnTo>
                  <a:lnTo>
                    <a:pt x="803" y="57"/>
                  </a:lnTo>
                  <a:lnTo>
                    <a:pt x="803" y="66"/>
                  </a:lnTo>
                  <a:lnTo>
                    <a:pt x="813" y="66"/>
                  </a:lnTo>
                  <a:lnTo>
                    <a:pt x="850" y="67"/>
                  </a:lnTo>
                  <a:lnTo>
                    <a:pt x="877" y="68"/>
                  </a:lnTo>
                  <a:lnTo>
                    <a:pt x="877" y="77"/>
                  </a:lnTo>
                  <a:lnTo>
                    <a:pt x="877" y="90"/>
                  </a:lnTo>
                  <a:lnTo>
                    <a:pt x="877" y="129"/>
                  </a:lnTo>
                  <a:lnTo>
                    <a:pt x="876" y="138"/>
                  </a:lnTo>
                  <a:lnTo>
                    <a:pt x="876" y="176"/>
                  </a:lnTo>
                  <a:lnTo>
                    <a:pt x="870" y="176"/>
                  </a:lnTo>
                  <a:lnTo>
                    <a:pt x="867" y="176"/>
                  </a:lnTo>
                  <a:lnTo>
                    <a:pt x="860" y="176"/>
                  </a:lnTo>
                  <a:lnTo>
                    <a:pt x="857" y="177"/>
                  </a:lnTo>
                  <a:lnTo>
                    <a:pt x="857" y="177"/>
                  </a:lnTo>
                  <a:lnTo>
                    <a:pt x="854" y="178"/>
                  </a:lnTo>
                  <a:lnTo>
                    <a:pt x="851" y="178"/>
                  </a:lnTo>
                  <a:lnTo>
                    <a:pt x="849" y="179"/>
                  </a:lnTo>
                  <a:lnTo>
                    <a:pt x="842" y="182"/>
                  </a:lnTo>
                  <a:lnTo>
                    <a:pt x="840" y="183"/>
                  </a:lnTo>
                  <a:lnTo>
                    <a:pt x="838" y="184"/>
                  </a:lnTo>
                  <a:lnTo>
                    <a:pt x="837" y="184"/>
                  </a:lnTo>
                  <a:lnTo>
                    <a:pt x="838" y="187"/>
                  </a:lnTo>
                  <a:lnTo>
                    <a:pt x="838" y="191"/>
                  </a:lnTo>
                  <a:lnTo>
                    <a:pt x="839" y="195"/>
                  </a:lnTo>
                  <a:lnTo>
                    <a:pt x="839" y="200"/>
                  </a:lnTo>
                  <a:lnTo>
                    <a:pt x="839" y="206"/>
                  </a:lnTo>
                  <a:lnTo>
                    <a:pt x="839" y="228"/>
                  </a:lnTo>
                  <a:lnTo>
                    <a:pt x="846" y="228"/>
                  </a:lnTo>
                  <a:lnTo>
                    <a:pt x="851" y="228"/>
                  </a:lnTo>
                  <a:lnTo>
                    <a:pt x="854" y="228"/>
                  </a:lnTo>
                  <a:lnTo>
                    <a:pt x="857" y="228"/>
                  </a:lnTo>
                  <a:lnTo>
                    <a:pt x="873" y="229"/>
                  </a:lnTo>
                  <a:lnTo>
                    <a:pt x="875" y="229"/>
                  </a:lnTo>
                  <a:lnTo>
                    <a:pt x="884" y="229"/>
                  </a:lnTo>
                  <a:lnTo>
                    <a:pt x="892" y="229"/>
                  </a:lnTo>
                  <a:lnTo>
                    <a:pt x="903" y="229"/>
                  </a:lnTo>
                  <a:lnTo>
                    <a:pt x="924" y="229"/>
                  </a:lnTo>
                  <a:lnTo>
                    <a:pt x="929" y="229"/>
                  </a:lnTo>
                  <a:lnTo>
                    <a:pt x="933" y="230"/>
                  </a:lnTo>
                  <a:lnTo>
                    <a:pt x="935" y="232"/>
                  </a:lnTo>
                  <a:lnTo>
                    <a:pt x="937" y="233"/>
                  </a:lnTo>
                  <a:lnTo>
                    <a:pt x="939" y="234"/>
                  </a:lnTo>
                  <a:lnTo>
                    <a:pt x="942" y="236"/>
                  </a:lnTo>
                  <a:lnTo>
                    <a:pt x="944" y="238"/>
                  </a:lnTo>
                  <a:lnTo>
                    <a:pt x="946" y="240"/>
                  </a:lnTo>
                  <a:lnTo>
                    <a:pt x="950" y="241"/>
                  </a:lnTo>
                  <a:lnTo>
                    <a:pt x="951" y="241"/>
                  </a:lnTo>
                  <a:lnTo>
                    <a:pt x="955" y="241"/>
                  </a:lnTo>
                  <a:lnTo>
                    <a:pt x="960" y="242"/>
                  </a:lnTo>
                  <a:lnTo>
                    <a:pt x="962" y="243"/>
                  </a:lnTo>
                  <a:lnTo>
                    <a:pt x="965" y="243"/>
                  </a:lnTo>
                  <a:lnTo>
                    <a:pt x="966" y="244"/>
                  </a:lnTo>
                  <a:lnTo>
                    <a:pt x="967" y="245"/>
                  </a:lnTo>
                  <a:lnTo>
                    <a:pt x="969" y="246"/>
                  </a:lnTo>
                  <a:lnTo>
                    <a:pt x="971" y="249"/>
                  </a:lnTo>
                  <a:lnTo>
                    <a:pt x="972" y="250"/>
                  </a:lnTo>
                  <a:lnTo>
                    <a:pt x="975" y="253"/>
                  </a:lnTo>
                  <a:lnTo>
                    <a:pt x="984" y="260"/>
                  </a:lnTo>
                  <a:lnTo>
                    <a:pt x="974" y="273"/>
                  </a:lnTo>
                  <a:lnTo>
                    <a:pt x="968" y="279"/>
                  </a:lnTo>
                  <a:lnTo>
                    <a:pt x="967" y="280"/>
                  </a:lnTo>
                  <a:lnTo>
                    <a:pt x="967" y="282"/>
                  </a:lnTo>
                  <a:lnTo>
                    <a:pt x="952" y="300"/>
                  </a:lnTo>
                  <a:lnTo>
                    <a:pt x="949" y="304"/>
                  </a:lnTo>
                  <a:lnTo>
                    <a:pt x="937" y="318"/>
                  </a:lnTo>
                  <a:lnTo>
                    <a:pt x="926" y="332"/>
                  </a:lnTo>
                  <a:lnTo>
                    <a:pt x="916" y="344"/>
                  </a:lnTo>
                  <a:lnTo>
                    <a:pt x="906" y="358"/>
                  </a:lnTo>
                  <a:lnTo>
                    <a:pt x="890" y="377"/>
                  </a:lnTo>
                  <a:lnTo>
                    <a:pt x="879" y="391"/>
                  </a:lnTo>
                  <a:lnTo>
                    <a:pt x="874" y="397"/>
                  </a:lnTo>
                  <a:lnTo>
                    <a:pt x="872" y="401"/>
                  </a:lnTo>
                  <a:lnTo>
                    <a:pt x="870" y="402"/>
                  </a:lnTo>
                  <a:lnTo>
                    <a:pt x="855" y="421"/>
                  </a:lnTo>
                  <a:lnTo>
                    <a:pt x="837" y="445"/>
                  </a:lnTo>
                  <a:lnTo>
                    <a:pt x="829" y="454"/>
                  </a:lnTo>
                  <a:lnTo>
                    <a:pt x="829" y="455"/>
                  </a:lnTo>
                  <a:lnTo>
                    <a:pt x="825" y="459"/>
                  </a:lnTo>
                  <a:lnTo>
                    <a:pt x="820" y="466"/>
                  </a:lnTo>
                  <a:lnTo>
                    <a:pt x="817" y="469"/>
                  </a:lnTo>
                  <a:lnTo>
                    <a:pt x="802" y="488"/>
                  </a:lnTo>
                  <a:lnTo>
                    <a:pt x="789" y="505"/>
                  </a:lnTo>
                  <a:lnTo>
                    <a:pt x="784" y="511"/>
                  </a:lnTo>
                  <a:lnTo>
                    <a:pt x="772" y="526"/>
                  </a:lnTo>
                  <a:lnTo>
                    <a:pt x="764" y="536"/>
                  </a:lnTo>
                  <a:lnTo>
                    <a:pt x="761" y="541"/>
                  </a:lnTo>
                  <a:lnTo>
                    <a:pt x="755" y="547"/>
                  </a:lnTo>
                  <a:lnTo>
                    <a:pt x="748" y="556"/>
                  </a:lnTo>
                  <a:lnTo>
                    <a:pt x="738" y="570"/>
                  </a:lnTo>
                  <a:lnTo>
                    <a:pt x="730" y="579"/>
                  </a:lnTo>
                  <a:lnTo>
                    <a:pt x="721" y="592"/>
                  </a:lnTo>
                  <a:lnTo>
                    <a:pt x="718" y="596"/>
                  </a:lnTo>
                  <a:lnTo>
                    <a:pt x="696" y="623"/>
                  </a:lnTo>
                  <a:lnTo>
                    <a:pt x="696" y="625"/>
                  </a:lnTo>
                  <a:lnTo>
                    <a:pt x="695" y="626"/>
                  </a:lnTo>
                  <a:lnTo>
                    <a:pt x="693" y="628"/>
                  </a:lnTo>
                  <a:lnTo>
                    <a:pt x="692" y="630"/>
                  </a:lnTo>
                  <a:lnTo>
                    <a:pt x="689" y="634"/>
                  </a:lnTo>
                  <a:lnTo>
                    <a:pt x="685" y="638"/>
                  </a:lnTo>
                  <a:lnTo>
                    <a:pt x="684" y="640"/>
                  </a:lnTo>
                  <a:lnTo>
                    <a:pt x="676" y="650"/>
                  </a:lnTo>
                  <a:lnTo>
                    <a:pt x="670" y="658"/>
                  </a:lnTo>
                  <a:lnTo>
                    <a:pt x="667" y="662"/>
                  </a:lnTo>
                  <a:lnTo>
                    <a:pt x="663" y="668"/>
                  </a:lnTo>
                  <a:lnTo>
                    <a:pt x="655" y="678"/>
                  </a:lnTo>
                  <a:lnTo>
                    <a:pt x="652" y="681"/>
                  </a:lnTo>
                  <a:lnTo>
                    <a:pt x="627" y="713"/>
                  </a:lnTo>
                  <a:lnTo>
                    <a:pt x="618" y="725"/>
                  </a:lnTo>
                  <a:lnTo>
                    <a:pt x="612" y="735"/>
                  </a:lnTo>
                  <a:lnTo>
                    <a:pt x="603" y="746"/>
                  </a:lnTo>
                  <a:lnTo>
                    <a:pt x="579" y="745"/>
                  </a:lnTo>
                  <a:lnTo>
                    <a:pt x="572" y="745"/>
                  </a:lnTo>
                  <a:lnTo>
                    <a:pt x="562" y="745"/>
                  </a:lnTo>
                  <a:lnTo>
                    <a:pt x="552" y="745"/>
                  </a:lnTo>
                  <a:lnTo>
                    <a:pt x="530" y="744"/>
                  </a:lnTo>
                  <a:lnTo>
                    <a:pt x="518" y="744"/>
                  </a:lnTo>
                  <a:lnTo>
                    <a:pt x="506" y="744"/>
                  </a:lnTo>
                  <a:lnTo>
                    <a:pt x="493" y="744"/>
                  </a:lnTo>
                  <a:lnTo>
                    <a:pt x="453" y="744"/>
                  </a:lnTo>
                  <a:lnTo>
                    <a:pt x="451" y="753"/>
                  </a:lnTo>
                  <a:lnTo>
                    <a:pt x="449" y="764"/>
                  </a:lnTo>
                  <a:lnTo>
                    <a:pt x="448" y="773"/>
                  </a:lnTo>
                  <a:lnTo>
                    <a:pt x="449" y="775"/>
                  </a:lnTo>
                  <a:lnTo>
                    <a:pt x="452" y="778"/>
                  </a:lnTo>
                  <a:lnTo>
                    <a:pt x="451" y="782"/>
                  </a:lnTo>
                  <a:lnTo>
                    <a:pt x="445" y="785"/>
                  </a:lnTo>
                  <a:lnTo>
                    <a:pt x="443" y="784"/>
                  </a:lnTo>
                  <a:lnTo>
                    <a:pt x="441" y="779"/>
                  </a:lnTo>
                  <a:lnTo>
                    <a:pt x="434" y="779"/>
                  </a:lnTo>
                  <a:lnTo>
                    <a:pt x="431" y="779"/>
                  </a:lnTo>
                  <a:lnTo>
                    <a:pt x="428" y="779"/>
                  </a:lnTo>
                  <a:lnTo>
                    <a:pt x="405" y="780"/>
                  </a:lnTo>
                  <a:lnTo>
                    <a:pt x="392" y="780"/>
                  </a:lnTo>
                  <a:lnTo>
                    <a:pt x="334" y="782"/>
                  </a:lnTo>
                  <a:lnTo>
                    <a:pt x="321" y="782"/>
                  </a:lnTo>
                  <a:lnTo>
                    <a:pt x="310" y="784"/>
                  </a:lnTo>
                  <a:lnTo>
                    <a:pt x="310" y="802"/>
                  </a:lnTo>
                  <a:lnTo>
                    <a:pt x="310" y="818"/>
                  </a:lnTo>
                  <a:lnTo>
                    <a:pt x="298" y="818"/>
                  </a:lnTo>
                  <a:lnTo>
                    <a:pt x="285" y="818"/>
                  </a:lnTo>
                  <a:lnTo>
                    <a:pt x="272" y="818"/>
                  </a:lnTo>
                  <a:lnTo>
                    <a:pt x="260" y="819"/>
                  </a:lnTo>
                  <a:lnTo>
                    <a:pt x="251" y="819"/>
                  </a:lnTo>
                  <a:lnTo>
                    <a:pt x="237" y="819"/>
                  </a:lnTo>
                  <a:lnTo>
                    <a:pt x="238" y="804"/>
                  </a:lnTo>
                  <a:lnTo>
                    <a:pt x="238" y="794"/>
                  </a:lnTo>
                  <a:lnTo>
                    <a:pt x="234" y="790"/>
                  </a:lnTo>
                  <a:lnTo>
                    <a:pt x="230" y="785"/>
                  </a:lnTo>
                  <a:lnTo>
                    <a:pt x="233" y="780"/>
                  </a:lnTo>
                  <a:lnTo>
                    <a:pt x="237" y="777"/>
                  </a:lnTo>
                  <a:lnTo>
                    <a:pt x="242" y="776"/>
                  </a:lnTo>
                  <a:lnTo>
                    <a:pt x="242" y="764"/>
                  </a:lnTo>
                  <a:lnTo>
                    <a:pt x="244" y="746"/>
                  </a:lnTo>
                  <a:lnTo>
                    <a:pt x="246" y="726"/>
                  </a:lnTo>
                  <a:lnTo>
                    <a:pt x="247" y="706"/>
                  </a:lnTo>
                  <a:lnTo>
                    <a:pt x="250" y="686"/>
                  </a:lnTo>
                  <a:lnTo>
                    <a:pt x="251" y="669"/>
                  </a:lnTo>
                  <a:lnTo>
                    <a:pt x="251" y="668"/>
                  </a:lnTo>
                  <a:lnTo>
                    <a:pt x="251" y="667"/>
                  </a:lnTo>
                  <a:lnTo>
                    <a:pt x="251" y="630"/>
                  </a:lnTo>
                  <a:lnTo>
                    <a:pt x="246" y="630"/>
                  </a:lnTo>
                  <a:lnTo>
                    <a:pt x="245" y="630"/>
                  </a:lnTo>
                  <a:lnTo>
                    <a:pt x="236" y="629"/>
                  </a:lnTo>
                  <a:lnTo>
                    <a:pt x="232" y="629"/>
                  </a:lnTo>
                  <a:lnTo>
                    <a:pt x="213" y="630"/>
                  </a:lnTo>
                  <a:lnTo>
                    <a:pt x="194" y="630"/>
                  </a:lnTo>
                  <a:lnTo>
                    <a:pt x="176" y="630"/>
                  </a:lnTo>
                  <a:lnTo>
                    <a:pt x="158" y="631"/>
                  </a:lnTo>
                  <a:lnTo>
                    <a:pt x="143" y="631"/>
                  </a:lnTo>
                  <a:lnTo>
                    <a:pt x="140" y="633"/>
                  </a:lnTo>
                  <a:lnTo>
                    <a:pt x="125" y="633"/>
                  </a:lnTo>
                  <a:lnTo>
                    <a:pt x="107" y="633"/>
                  </a:lnTo>
                  <a:lnTo>
                    <a:pt x="88" y="634"/>
                  </a:lnTo>
                  <a:lnTo>
                    <a:pt x="70" y="634"/>
                  </a:lnTo>
                  <a:lnTo>
                    <a:pt x="61" y="634"/>
                  </a:lnTo>
                  <a:lnTo>
                    <a:pt x="52" y="634"/>
                  </a:lnTo>
                  <a:lnTo>
                    <a:pt x="31" y="631"/>
                  </a:lnTo>
                  <a:lnTo>
                    <a:pt x="3" y="629"/>
                  </a:lnTo>
                  <a:lnTo>
                    <a:pt x="0" y="628"/>
                  </a:lnTo>
                  <a:lnTo>
                    <a:pt x="3" y="626"/>
                  </a:lnTo>
                  <a:lnTo>
                    <a:pt x="10" y="621"/>
                  </a:lnTo>
                  <a:lnTo>
                    <a:pt x="13" y="618"/>
                  </a:lnTo>
                  <a:lnTo>
                    <a:pt x="18" y="614"/>
                  </a:lnTo>
                  <a:lnTo>
                    <a:pt x="19" y="613"/>
                  </a:lnTo>
                  <a:lnTo>
                    <a:pt x="20" y="611"/>
                  </a:lnTo>
                  <a:lnTo>
                    <a:pt x="21" y="609"/>
                  </a:lnTo>
                  <a:lnTo>
                    <a:pt x="23" y="605"/>
                  </a:lnTo>
                  <a:lnTo>
                    <a:pt x="32" y="591"/>
                  </a:lnTo>
                  <a:lnTo>
                    <a:pt x="35" y="586"/>
                  </a:lnTo>
                  <a:lnTo>
                    <a:pt x="47" y="572"/>
                  </a:lnTo>
                  <a:lnTo>
                    <a:pt x="56" y="562"/>
                  </a:lnTo>
                  <a:lnTo>
                    <a:pt x="61" y="556"/>
                  </a:lnTo>
                  <a:lnTo>
                    <a:pt x="62" y="553"/>
                  </a:lnTo>
                  <a:lnTo>
                    <a:pt x="64" y="548"/>
                  </a:lnTo>
                  <a:lnTo>
                    <a:pt x="65" y="545"/>
                  </a:lnTo>
                  <a:lnTo>
                    <a:pt x="66" y="541"/>
                  </a:lnTo>
                  <a:lnTo>
                    <a:pt x="69" y="535"/>
                  </a:lnTo>
                  <a:lnTo>
                    <a:pt x="71" y="527"/>
                  </a:lnTo>
                  <a:lnTo>
                    <a:pt x="72" y="522"/>
                  </a:lnTo>
                  <a:lnTo>
                    <a:pt x="74" y="517"/>
                  </a:lnTo>
                  <a:lnTo>
                    <a:pt x="77" y="512"/>
                  </a:lnTo>
                  <a:lnTo>
                    <a:pt x="79" y="509"/>
                  </a:lnTo>
                  <a:lnTo>
                    <a:pt x="81" y="505"/>
                  </a:lnTo>
                  <a:lnTo>
                    <a:pt x="84" y="501"/>
                  </a:lnTo>
                  <a:lnTo>
                    <a:pt x="87" y="499"/>
                  </a:lnTo>
                  <a:lnTo>
                    <a:pt x="100" y="485"/>
                  </a:lnTo>
                  <a:lnTo>
                    <a:pt x="129" y="458"/>
                  </a:lnTo>
                  <a:lnTo>
                    <a:pt x="134" y="452"/>
                  </a:lnTo>
                  <a:lnTo>
                    <a:pt x="134" y="453"/>
                  </a:lnTo>
                  <a:lnTo>
                    <a:pt x="137" y="451"/>
                  </a:lnTo>
                  <a:lnTo>
                    <a:pt x="140" y="447"/>
                  </a:lnTo>
                  <a:lnTo>
                    <a:pt x="141" y="446"/>
                  </a:lnTo>
                  <a:lnTo>
                    <a:pt x="143" y="445"/>
                  </a:lnTo>
                  <a:lnTo>
                    <a:pt x="147" y="443"/>
                  </a:lnTo>
                  <a:lnTo>
                    <a:pt x="150" y="442"/>
                  </a:lnTo>
                  <a:lnTo>
                    <a:pt x="153" y="441"/>
                  </a:lnTo>
                  <a:lnTo>
                    <a:pt x="157" y="439"/>
                  </a:lnTo>
                  <a:lnTo>
                    <a:pt x="159" y="438"/>
                  </a:lnTo>
                  <a:lnTo>
                    <a:pt x="163" y="438"/>
                  </a:lnTo>
                  <a:lnTo>
                    <a:pt x="172" y="438"/>
                  </a:lnTo>
                  <a:lnTo>
                    <a:pt x="181" y="437"/>
                  </a:lnTo>
                  <a:lnTo>
                    <a:pt x="185" y="437"/>
                  </a:lnTo>
                  <a:lnTo>
                    <a:pt x="191" y="437"/>
                  </a:lnTo>
                  <a:lnTo>
                    <a:pt x="192" y="437"/>
                  </a:lnTo>
                  <a:lnTo>
                    <a:pt x="199" y="437"/>
                  </a:lnTo>
                  <a:lnTo>
                    <a:pt x="207" y="437"/>
                  </a:lnTo>
                  <a:lnTo>
                    <a:pt x="211" y="438"/>
                  </a:lnTo>
                  <a:lnTo>
                    <a:pt x="217" y="439"/>
                  </a:lnTo>
                  <a:lnTo>
                    <a:pt x="224" y="442"/>
                  </a:lnTo>
                  <a:lnTo>
                    <a:pt x="229" y="444"/>
                  </a:lnTo>
                  <a:lnTo>
                    <a:pt x="235" y="446"/>
                  </a:lnTo>
                  <a:lnTo>
                    <a:pt x="239" y="449"/>
                  </a:lnTo>
                  <a:lnTo>
                    <a:pt x="244" y="452"/>
                  </a:lnTo>
                  <a:lnTo>
                    <a:pt x="247" y="455"/>
                  </a:lnTo>
                  <a:lnTo>
                    <a:pt x="251" y="459"/>
                  </a:lnTo>
                  <a:lnTo>
                    <a:pt x="252" y="461"/>
                  </a:lnTo>
                  <a:lnTo>
                    <a:pt x="255" y="467"/>
                  </a:lnTo>
                  <a:lnTo>
                    <a:pt x="259" y="472"/>
                  </a:lnTo>
                  <a:lnTo>
                    <a:pt x="261" y="477"/>
                  </a:lnTo>
                  <a:lnTo>
                    <a:pt x="264" y="481"/>
                  </a:lnTo>
                  <a:lnTo>
                    <a:pt x="269" y="486"/>
                  </a:lnTo>
                  <a:lnTo>
                    <a:pt x="272" y="489"/>
                  </a:lnTo>
                  <a:lnTo>
                    <a:pt x="276" y="492"/>
                  </a:lnTo>
                  <a:lnTo>
                    <a:pt x="279" y="494"/>
                  </a:lnTo>
                  <a:lnTo>
                    <a:pt x="286" y="497"/>
                  </a:lnTo>
                  <a:lnTo>
                    <a:pt x="291" y="499"/>
                  </a:lnTo>
                  <a:lnTo>
                    <a:pt x="298" y="500"/>
                  </a:lnTo>
                  <a:lnTo>
                    <a:pt x="303" y="501"/>
                  </a:lnTo>
                  <a:lnTo>
                    <a:pt x="304" y="501"/>
                  </a:lnTo>
                  <a:lnTo>
                    <a:pt x="310" y="502"/>
                  </a:lnTo>
                  <a:lnTo>
                    <a:pt x="319" y="504"/>
                  </a:lnTo>
                  <a:lnTo>
                    <a:pt x="331" y="506"/>
                  </a:lnTo>
                  <a:lnTo>
                    <a:pt x="334" y="506"/>
                  </a:lnTo>
                  <a:lnTo>
                    <a:pt x="340" y="506"/>
                  </a:lnTo>
                  <a:lnTo>
                    <a:pt x="345" y="506"/>
                  </a:lnTo>
                  <a:lnTo>
                    <a:pt x="346" y="506"/>
                  </a:lnTo>
                  <a:lnTo>
                    <a:pt x="348" y="505"/>
                  </a:lnTo>
                  <a:lnTo>
                    <a:pt x="349" y="505"/>
                  </a:lnTo>
                  <a:lnTo>
                    <a:pt x="353" y="504"/>
                  </a:lnTo>
                  <a:lnTo>
                    <a:pt x="356" y="503"/>
                  </a:lnTo>
                  <a:lnTo>
                    <a:pt x="360" y="500"/>
                  </a:lnTo>
                  <a:lnTo>
                    <a:pt x="366" y="499"/>
                  </a:lnTo>
                  <a:lnTo>
                    <a:pt x="371" y="496"/>
                  </a:lnTo>
                  <a:lnTo>
                    <a:pt x="372" y="495"/>
                  </a:lnTo>
                  <a:lnTo>
                    <a:pt x="376" y="494"/>
                  </a:lnTo>
                  <a:lnTo>
                    <a:pt x="380" y="494"/>
                  </a:lnTo>
                  <a:lnTo>
                    <a:pt x="385" y="493"/>
                  </a:lnTo>
                  <a:lnTo>
                    <a:pt x="390" y="493"/>
                  </a:lnTo>
                  <a:lnTo>
                    <a:pt x="393" y="493"/>
                  </a:lnTo>
                  <a:lnTo>
                    <a:pt x="399" y="494"/>
                  </a:lnTo>
                  <a:lnTo>
                    <a:pt x="403" y="495"/>
                  </a:lnTo>
                  <a:lnTo>
                    <a:pt x="409" y="497"/>
                  </a:lnTo>
                  <a:lnTo>
                    <a:pt x="414" y="499"/>
                  </a:lnTo>
                  <a:lnTo>
                    <a:pt x="418" y="500"/>
                  </a:lnTo>
                  <a:lnTo>
                    <a:pt x="422" y="501"/>
                  </a:lnTo>
                  <a:lnTo>
                    <a:pt x="425" y="502"/>
                  </a:lnTo>
                  <a:lnTo>
                    <a:pt x="432" y="503"/>
                  </a:lnTo>
                  <a:lnTo>
                    <a:pt x="441" y="504"/>
                  </a:lnTo>
                  <a:lnTo>
                    <a:pt x="443" y="503"/>
                  </a:lnTo>
                  <a:lnTo>
                    <a:pt x="448" y="503"/>
                  </a:lnTo>
                  <a:lnTo>
                    <a:pt x="453" y="503"/>
                  </a:lnTo>
                  <a:lnTo>
                    <a:pt x="460" y="503"/>
                  </a:lnTo>
                  <a:lnTo>
                    <a:pt x="468" y="502"/>
                  </a:lnTo>
                  <a:lnTo>
                    <a:pt x="469" y="502"/>
                  </a:lnTo>
                  <a:lnTo>
                    <a:pt x="471" y="502"/>
                  </a:lnTo>
                  <a:lnTo>
                    <a:pt x="476" y="501"/>
                  </a:lnTo>
                  <a:lnTo>
                    <a:pt x="476" y="500"/>
                  </a:lnTo>
                  <a:lnTo>
                    <a:pt x="476" y="493"/>
                  </a:lnTo>
                  <a:lnTo>
                    <a:pt x="475" y="487"/>
                  </a:lnTo>
                  <a:lnTo>
                    <a:pt x="474" y="481"/>
                  </a:lnTo>
                  <a:lnTo>
                    <a:pt x="471" y="478"/>
                  </a:lnTo>
                  <a:lnTo>
                    <a:pt x="469" y="476"/>
                  </a:lnTo>
                  <a:lnTo>
                    <a:pt x="457" y="452"/>
                  </a:lnTo>
                  <a:lnTo>
                    <a:pt x="456" y="452"/>
                  </a:lnTo>
                  <a:lnTo>
                    <a:pt x="456" y="450"/>
                  </a:lnTo>
                  <a:lnTo>
                    <a:pt x="456" y="446"/>
                  </a:lnTo>
                  <a:lnTo>
                    <a:pt x="454" y="442"/>
                  </a:lnTo>
                  <a:lnTo>
                    <a:pt x="450" y="389"/>
                  </a:lnTo>
                  <a:lnTo>
                    <a:pt x="449" y="371"/>
                  </a:lnTo>
                  <a:lnTo>
                    <a:pt x="448" y="360"/>
                  </a:lnTo>
                  <a:lnTo>
                    <a:pt x="446" y="352"/>
                  </a:lnTo>
                  <a:lnTo>
                    <a:pt x="445" y="343"/>
                  </a:lnTo>
                  <a:lnTo>
                    <a:pt x="445" y="333"/>
                  </a:lnTo>
                  <a:lnTo>
                    <a:pt x="443" y="315"/>
                  </a:lnTo>
                  <a:lnTo>
                    <a:pt x="443" y="303"/>
                  </a:lnTo>
                  <a:lnTo>
                    <a:pt x="442" y="300"/>
                  </a:lnTo>
                  <a:lnTo>
                    <a:pt x="441" y="290"/>
                  </a:lnTo>
                  <a:lnTo>
                    <a:pt x="441" y="288"/>
                  </a:lnTo>
                  <a:lnTo>
                    <a:pt x="440" y="267"/>
                  </a:lnTo>
                  <a:lnTo>
                    <a:pt x="437" y="246"/>
                  </a:lnTo>
                  <a:lnTo>
                    <a:pt x="436" y="224"/>
                  </a:lnTo>
                  <a:lnTo>
                    <a:pt x="434" y="204"/>
                  </a:lnTo>
                  <a:lnTo>
                    <a:pt x="433" y="185"/>
                  </a:lnTo>
                  <a:lnTo>
                    <a:pt x="432" y="168"/>
                  </a:lnTo>
                  <a:lnTo>
                    <a:pt x="432" y="166"/>
                  </a:lnTo>
                  <a:lnTo>
                    <a:pt x="431" y="148"/>
                  </a:lnTo>
                  <a:lnTo>
                    <a:pt x="431" y="148"/>
                  </a:lnTo>
                  <a:lnTo>
                    <a:pt x="428" y="131"/>
                  </a:lnTo>
                  <a:lnTo>
                    <a:pt x="427" y="116"/>
                  </a:lnTo>
                  <a:lnTo>
                    <a:pt x="427" y="115"/>
                  </a:lnTo>
                  <a:lnTo>
                    <a:pt x="427" y="101"/>
                  </a:lnTo>
                  <a:lnTo>
                    <a:pt x="427" y="99"/>
                  </a:lnTo>
                  <a:lnTo>
                    <a:pt x="426" y="84"/>
                  </a:lnTo>
                  <a:lnTo>
                    <a:pt x="425" y="69"/>
                  </a:lnTo>
                  <a:lnTo>
                    <a:pt x="425" y="66"/>
                  </a:lnTo>
                  <a:lnTo>
                    <a:pt x="424" y="62"/>
                  </a:lnTo>
                  <a:lnTo>
                    <a:pt x="424" y="56"/>
                  </a:lnTo>
                  <a:lnTo>
                    <a:pt x="423" y="40"/>
                  </a:lnTo>
                  <a:lnTo>
                    <a:pt x="422" y="36"/>
                  </a:lnTo>
                  <a:lnTo>
                    <a:pt x="439" y="36"/>
                  </a:lnTo>
                  <a:lnTo>
                    <a:pt x="439" y="16"/>
                  </a:lnTo>
                  <a:lnTo>
                    <a:pt x="420" y="15"/>
                  </a:lnTo>
                  <a:lnTo>
                    <a:pt x="419" y="1"/>
                  </a:lnTo>
                  <a:lnTo>
                    <a:pt x="419" y="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3" name="Freeform 77">
              <a:extLst>
                <a:ext uri="{FF2B5EF4-FFF2-40B4-BE49-F238E27FC236}">
                  <a16:creationId xmlns:a16="http://schemas.microsoft.com/office/drawing/2014/main" id="{2D8194E7-30C1-2639-4EE8-97C364F52324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500" y="442913"/>
              <a:ext cx="1074738" cy="1255713"/>
            </a:xfrm>
            <a:custGeom>
              <a:avLst/>
              <a:gdLst>
                <a:gd name="T0" fmla="*/ 594 w 677"/>
                <a:gd name="T1" fmla="*/ 116 h 791"/>
                <a:gd name="T2" fmla="*/ 521 w 677"/>
                <a:gd name="T3" fmla="*/ 187 h 791"/>
                <a:gd name="T4" fmla="*/ 493 w 677"/>
                <a:gd name="T5" fmla="*/ 208 h 791"/>
                <a:gd name="T6" fmla="*/ 490 w 677"/>
                <a:gd name="T7" fmla="*/ 238 h 791"/>
                <a:gd name="T8" fmla="*/ 481 w 677"/>
                <a:gd name="T9" fmla="*/ 245 h 791"/>
                <a:gd name="T10" fmla="*/ 675 w 677"/>
                <a:gd name="T11" fmla="*/ 261 h 791"/>
                <a:gd name="T12" fmla="*/ 673 w 677"/>
                <a:gd name="T13" fmla="*/ 354 h 791"/>
                <a:gd name="T14" fmla="*/ 666 w 677"/>
                <a:gd name="T15" fmla="*/ 491 h 791"/>
                <a:gd name="T16" fmla="*/ 667 w 677"/>
                <a:gd name="T17" fmla="*/ 530 h 791"/>
                <a:gd name="T18" fmla="*/ 667 w 677"/>
                <a:gd name="T19" fmla="*/ 571 h 791"/>
                <a:gd name="T20" fmla="*/ 667 w 677"/>
                <a:gd name="T21" fmla="*/ 585 h 791"/>
                <a:gd name="T22" fmla="*/ 667 w 677"/>
                <a:gd name="T23" fmla="*/ 644 h 791"/>
                <a:gd name="T24" fmla="*/ 663 w 677"/>
                <a:gd name="T25" fmla="*/ 711 h 791"/>
                <a:gd name="T26" fmla="*/ 634 w 677"/>
                <a:gd name="T27" fmla="*/ 789 h 791"/>
                <a:gd name="T28" fmla="*/ 579 w 677"/>
                <a:gd name="T29" fmla="*/ 790 h 791"/>
                <a:gd name="T30" fmla="*/ 527 w 677"/>
                <a:gd name="T31" fmla="*/ 790 h 791"/>
                <a:gd name="T32" fmla="*/ 494 w 677"/>
                <a:gd name="T33" fmla="*/ 791 h 791"/>
                <a:gd name="T34" fmla="*/ 449 w 677"/>
                <a:gd name="T35" fmla="*/ 791 h 791"/>
                <a:gd name="T36" fmla="*/ 449 w 677"/>
                <a:gd name="T37" fmla="*/ 734 h 791"/>
                <a:gd name="T38" fmla="*/ 449 w 677"/>
                <a:gd name="T39" fmla="*/ 692 h 791"/>
                <a:gd name="T40" fmla="*/ 449 w 677"/>
                <a:gd name="T41" fmla="*/ 649 h 791"/>
                <a:gd name="T42" fmla="*/ 449 w 677"/>
                <a:gd name="T43" fmla="*/ 614 h 791"/>
                <a:gd name="T44" fmla="*/ 449 w 677"/>
                <a:gd name="T45" fmla="*/ 567 h 791"/>
                <a:gd name="T46" fmla="*/ 449 w 677"/>
                <a:gd name="T47" fmla="*/ 539 h 791"/>
                <a:gd name="T48" fmla="*/ 449 w 677"/>
                <a:gd name="T49" fmla="*/ 465 h 791"/>
                <a:gd name="T50" fmla="*/ 442 w 677"/>
                <a:gd name="T51" fmla="*/ 433 h 791"/>
                <a:gd name="T52" fmla="*/ 352 w 677"/>
                <a:gd name="T53" fmla="*/ 434 h 791"/>
                <a:gd name="T54" fmla="*/ 311 w 677"/>
                <a:gd name="T55" fmla="*/ 435 h 791"/>
                <a:gd name="T56" fmla="*/ 259 w 677"/>
                <a:gd name="T57" fmla="*/ 435 h 791"/>
                <a:gd name="T58" fmla="*/ 221 w 677"/>
                <a:gd name="T59" fmla="*/ 400 h 791"/>
                <a:gd name="T60" fmla="*/ 210 w 677"/>
                <a:gd name="T61" fmla="*/ 380 h 791"/>
                <a:gd name="T62" fmla="*/ 165 w 677"/>
                <a:gd name="T63" fmla="*/ 334 h 791"/>
                <a:gd name="T64" fmla="*/ 168 w 677"/>
                <a:gd name="T65" fmla="*/ 304 h 791"/>
                <a:gd name="T66" fmla="*/ 159 w 677"/>
                <a:gd name="T67" fmla="*/ 298 h 791"/>
                <a:gd name="T68" fmla="*/ 143 w 677"/>
                <a:gd name="T69" fmla="*/ 295 h 791"/>
                <a:gd name="T70" fmla="*/ 132 w 677"/>
                <a:gd name="T71" fmla="*/ 287 h 791"/>
                <a:gd name="T72" fmla="*/ 89 w 677"/>
                <a:gd name="T73" fmla="*/ 284 h 791"/>
                <a:gd name="T74" fmla="*/ 51 w 677"/>
                <a:gd name="T75" fmla="*/ 283 h 791"/>
                <a:gd name="T76" fmla="*/ 36 w 677"/>
                <a:gd name="T77" fmla="*/ 255 h 791"/>
                <a:gd name="T78" fmla="*/ 35 w 677"/>
                <a:gd name="T79" fmla="*/ 239 h 791"/>
                <a:gd name="T80" fmla="*/ 51 w 677"/>
                <a:gd name="T81" fmla="*/ 233 h 791"/>
                <a:gd name="T82" fmla="*/ 67 w 677"/>
                <a:gd name="T83" fmla="*/ 231 h 791"/>
                <a:gd name="T84" fmla="*/ 74 w 677"/>
                <a:gd name="T85" fmla="*/ 132 h 791"/>
                <a:gd name="T86" fmla="*/ 0 w 677"/>
                <a:gd name="T87" fmla="*/ 112 h 791"/>
                <a:gd name="T88" fmla="*/ 67 w 677"/>
                <a:gd name="T89" fmla="*/ 62 h 791"/>
                <a:gd name="T90" fmla="*/ 174 w 677"/>
                <a:gd name="T91" fmla="*/ 64 h 791"/>
                <a:gd name="T92" fmla="*/ 216 w 677"/>
                <a:gd name="T93" fmla="*/ 65 h 791"/>
                <a:gd name="T94" fmla="*/ 271 w 677"/>
                <a:gd name="T95" fmla="*/ 66 h 791"/>
                <a:gd name="T96" fmla="*/ 297 w 677"/>
                <a:gd name="T97" fmla="*/ 67 h 791"/>
                <a:gd name="T98" fmla="*/ 358 w 677"/>
                <a:gd name="T99" fmla="*/ 70 h 791"/>
                <a:gd name="T100" fmla="*/ 378 w 677"/>
                <a:gd name="T101" fmla="*/ 77 h 791"/>
                <a:gd name="T102" fmla="*/ 430 w 677"/>
                <a:gd name="T103" fmla="*/ 49 h 791"/>
                <a:gd name="T104" fmla="*/ 464 w 677"/>
                <a:gd name="T105" fmla="*/ 30 h 791"/>
                <a:gd name="T106" fmla="*/ 520 w 677"/>
                <a:gd name="T107" fmla="*/ 49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77" h="791">
                  <a:moveTo>
                    <a:pt x="537" y="78"/>
                  </a:moveTo>
                  <a:lnTo>
                    <a:pt x="537" y="99"/>
                  </a:lnTo>
                  <a:lnTo>
                    <a:pt x="588" y="98"/>
                  </a:lnTo>
                  <a:lnTo>
                    <a:pt x="595" y="103"/>
                  </a:lnTo>
                  <a:lnTo>
                    <a:pt x="594" y="116"/>
                  </a:lnTo>
                  <a:lnTo>
                    <a:pt x="594" y="131"/>
                  </a:lnTo>
                  <a:lnTo>
                    <a:pt x="594" y="140"/>
                  </a:lnTo>
                  <a:lnTo>
                    <a:pt x="582" y="140"/>
                  </a:lnTo>
                  <a:lnTo>
                    <a:pt x="524" y="138"/>
                  </a:lnTo>
                  <a:lnTo>
                    <a:pt x="521" y="187"/>
                  </a:lnTo>
                  <a:lnTo>
                    <a:pt x="498" y="189"/>
                  </a:lnTo>
                  <a:lnTo>
                    <a:pt x="498" y="204"/>
                  </a:lnTo>
                  <a:lnTo>
                    <a:pt x="496" y="204"/>
                  </a:lnTo>
                  <a:lnTo>
                    <a:pt x="494" y="206"/>
                  </a:lnTo>
                  <a:lnTo>
                    <a:pt x="493" y="208"/>
                  </a:lnTo>
                  <a:lnTo>
                    <a:pt x="492" y="209"/>
                  </a:lnTo>
                  <a:lnTo>
                    <a:pt x="491" y="212"/>
                  </a:lnTo>
                  <a:lnTo>
                    <a:pt x="491" y="214"/>
                  </a:lnTo>
                  <a:lnTo>
                    <a:pt x="491" y="236"/>
                  </a:lnTo>
                  <a:lnTo>
                    <a:pt x="490" y="238"/>
                  </a:lnTo>
                  <a:lnTo>
                    <a:pt x="487" y="240"/>
                  </a:lnTo>
                  <a:lnTo>
                    <a:pt x="485" y="242"/>
                  </a:lnTo>
                  <a:lnTo>
                    <a:pt x="484" y="243"/>
                  </a:lnTo>
                  <a:lnTo>
                    <a:pt x="482" y="243"/>
                  </a:lnTo>
                  <a:lnTo>
                    <a:pt x="481" y="245"/>
                  </a:lnTo>
                  <a:lnTo>
                    <a:pt x="600" y="246"/>
                  </a:lnTo>
                  <a:lnTo>
                    <a:pt x="602" y="246"/>
                  </a:lnTo>
                  <a:lnTo>
                    <a:pt x="677" y="248"/>
                  </a:lnTo>
                  <a:lnTo>
                    <a:pt x="676" y="256"/>
                  </a:lnTo>
                  <a:lnTo>
                    <a:pt x="675" y="261"/>
                  </a:lnTo>
                  <a:lnTo>
                    <a:pt x="675" y="289"/>
                  </a:lnTo>
                  <a:lnTo>
                    <a:pt x="674" y="312"/>
                  </a:lnTo>
                  <a:lnTo>
                    <a:pt x="674" y="330"/>
                  </a:lnTo>
                  <a:lnTo>
                    <a:pt x="673" y="334"/>
                  </a:lnTo>
                  <a:lnTo>
                    <a:pt x="673" y="354"/>
                  </a:lnTo>
                  <a:lnTo>
                    <a:pt x="669" y="377"/>
                  </a:lnTo>
                  <a:lnTo>
                    <a:pt x="669" y="418"/>
                  </a:lnTo>
                  <a:lnTo>
                    <a:pt x="666" y="476"/>
                  </a:lnTo>
                  <a:lnTo>
                    <a:pt x="666" y="476"/>
                  </a:lnTo>
                  <a:lnTo>
                    <a:pt x="666" y="491"/>
                  </a:lnTo>
                  <a:lnTo>
                    <a:pt x="666" y="497"/>
                  </a:lnTo>
                  <a:lnTo>
                    <a:pt x="666" y="507"/>
                  </a:lnTo>
                  <a:lnTo>
                    <a:pt x="666" y="508"/>
                  </a:lnTo>
                  <a:lnTo>
                    <a:pt x="666" y="522"/>
                  </a:lnTo>
                  <a:lnTo>
                    <a:pt x="667" y="530"/>
                  </a:lnTo>
                  <a:lnTo>
                    <a:pt x="667" y="538"/>
                  </a:lnTo>
                  <a:lnTo>
                    <a:pt x="667" y="551"/>
                  </a:lnTo>
                  <a:lnTo>
                    <a:pt x="667" y="564"/>
                  </a:lnTo>
                  <a:lnTo>
                    <a:pt x="667" y="566"/>
                  </a:lnTo>
                  <a:lnTo>
                    <a:pt x="667" y="571"/>
                  </a:lnTo>
                  <a:lnTo>
                    <a:pt x="667" y="573"/>
                  </a:lnTo>
                  <a:lnTo>
                    <a:pt x="667" y="575"/>
                  </a:lnTo>
                  <a:lnTo>
                    <a:pt x="667" y="576"/>
                  </a:lnTo>
                  <a:lnTo>
                    <a:pt x="667" y="579"/>
                  </a:lnTo>
                  <a:lnTo>
                    <a:pt x="667" y="585"/>
                  </a:lnTo>
                  <a:lnTo>
                    <a:pt x="667" y="591"/>
                  </a:lnTo>
                  <a:lnTo>
                    <a:pt x="667" y="613"/>
                  </a:lnTo>
                  <a:lnTo>
                    <a:pt x="667" y="643"/>
                  </a:lnTo>
                  <a:lnTo>
                    <a:pt x="667" y="643"/>
                  </a:lnTo>
                  <a:lnTo>
                    <a:pt x="667" y="644"/>
                  </a:lnTo>
                  <a:lnTo>
                    <a:pt x="667" y="648"/>
                  </a:lnTo>
                  <a:lnTo>
                    <a:pt x="658" y="651"/>
                  </a:lnTo>
                  <a:lnTo>
                    <a:pt x="659" y="664"/>
                  </a:lnTo>
                  <a:lnTo>
                    <a:pt x="660" y="689"/>
                  </a:lnTo>
                  <a:lnTo>
                    <a:pt x="663" y="711"/>
                  </a:lnTo>
                  <a:lnTo>
                    <a:pt x="665" y="789"/>
                  </a:lnTo>
                  <a:lnTo>
                    <a:pt x="654" y="789"/>
                  </a:lnTo>
                  <a:lnTo>
                    <a:pt x="649" y="789"/>
                  </a:lnTo>
                  <a:lnTo>
                    <a:pt x="637" y="789"/>
                  </a:lnTo>
                  <a:lnTo>
                    <a:pt x="634" y="789"/>
                  </a:lnTo>
                  <a:lnTo>
                    <a:pt x="620" y="789"/>
                  </a:lnTo>
                  <a:lnTo>
                    <a:pt x="619" y="789"/>
                  </a:lnTo>
                  <a:lnTo>
                    <a:pt x="602" y="790"/>
                  </a:lnTo>
                  <a:lnTo>
                    <a:pt x="583" y="790"/>
                  </a:lnTo>
                  <a:lnTo>
                    <a:pt x="579" y="790"/>
                  </a:lnTo>
                  <a:lnTo>
                    <a:pt x="567" y="790"/>
                  </a:lnTo>
                  <a:lnTo>
                    <a:pt x="564" y="790"/>
                  </a:lnTo>
                  <a:lnTo>
                    <a:pt x="551" y="790"/>
                  </a:lnTo>
                  <a:lnTo>
                    <a:pt x="536" y="790"/>
                  </a:lnTo>
                  <a:lnTo>
                    <a:pt x="527" y="790"/>
                  </a:lnTo>
                  <a:lnTo>
                    <a:pt x="522" y="790"/>
                  </a:lnTo>
                  <a:lnTo>
                    <a:pt x="511" y="791"/>
                  </a:lnTo>
                  <a:lnTo>
                    <a:pt x="508" y="791"/>
                  </a:lnTo>
                  <a:lnTo>
                    <a:pt x="496" y="791"/>
                  </a:lnTo>
                  <a:lnTo>
                    <a:pt x="494" y="791"/>
                  </a:lnTo>
                  <a:lnTo>
                    <a:pt x="481" y="791"/>
                  </a:lnTo>
                  <a:lnTo>
                    <a:pt x="479" y="791"/>
                  </a:lnTo>
                  <a:lnTo>
                    <a:pt x="465" y="791"/>
                  </a:lnTo>
                  <a:lnTo>
                    <a:pt x="450" y="791"/>
                  </a:lnTo>
                  <a:lnTo>
                    <a:pt x="449" y="791"/>
                  </a:lnTo>
                  <a:lnTo>
                    <a:pt x="449" y="772"/>
                  </a:lnTo>
                  <a:lnTo>
                    <a:pt x="449" y="751"/>
                  </a:lnTo>
                  <a:lnTo>
                    <a:pt x="449" y="751"/>
                  </a:lnTo>
                  <a:lnTo>
                    <a:pt x="449" y="741"/>
                  </a:lnTo>
                  <a:lnTo>
                    <a:pt x="449" y="734"/>
                  </a:lnTo>
                  <a:lnTo>
                    <a:pt x="449" y="725"/>
                  </a:lnTo>
                  <a:lnTo>
                    <a:pt x="449" y="718"/>
                  </a:lnTo>
                  <a:lnTo>
                    <a:pt x="449" y="708"/>
                  </a:lnTo>
                  <a:lnTo>
                    <a:pt x="449" y="701"/>
                  </a:lnTo>
                  <a:lnTo>
                    <a:pt x="449" y="692"/>
                  </a:lnTo>
                  <a:lnTo>
                    <a:pt x="449" y="684"/>
                  </a:lnTo>
                  <a:lnTo>
                    <a:pt x="449" y="676"/>
                  </a:lnTo>
                  <a:lnTo>
                    <a:pt x="449" y="666"/>
                  </a:lnTo>
                  <a:lnTo>
                    <a:pt x="449" y="660"/>
                  </a:lnTo>
                  <a:lnTo>
                    <a:pt x="449" y="649"/>
                  </a:lnTo>
                  <a:lnTo>
                    <a:pt x="449" y="644"/>
                  </a:lnTo>
                  <a:lnTo>
                    <a:pt x="449" y="631"/>
                  </a:lnTo>
                  <a:lnTo>
                    <a:pt x="449" y="627"/>
                  </a:lnTo>
                  <a:lnTo>
                    <a:pt x="449" y="617"/>
                  </a:lnTo>
                  <a:lnTo>
                    <a:pt x="449" y="614"/>
                  </a:lnTo>
                  <a:lnTo>
                    <a:pt x="449" y="610"/>
                  </a:lnTo>
                  <a:lnTo>
                    <a:pt x="449" y="593"/>
                  </a:lnTo>
                  <a:lnTo>
                    <a:pt x="449" y="589"/>
                  </a:lnTo>
                  <a:lnTo>
                    <a:pt x="449" y="579"/>
                  </a:lnTo>
                  <a:lnTo>
                    <a:pt x="449" y="567"/>
                  </a:lnTo>
                  <a:lnTo>
                    <a:pt x="449" y="563"/>
                  </a:lnTo>
                  <a:lnTo>
                    <a:pt x="449" y="560"/>
                  </a:lnTo>
                  <a:lnTo>
                    <a:pt x="449" y="551"/>
                  </a:lnTo>
                  <a:lnTo>
                    <a:pt x="449" y="543"/>
                  </a:lnTo>
                  <a:lnTo>
                    <a:pt x="449" y="539"/>
                  </a:lnTo>
                  <a:lnTo>
                    <a:pt x="449" y="523"/>
                  </a:lnTo>
                  <a:lnTo>
                    <a:pt x="449" y="508"/>
                  </a:lnTo>
                  <a:lnTo>
                    <a:pt x="449" y="492"/>
                  </a:lnTo>
                  <a:lnTo>
                    <a:pt x="449" y="479"/>
                  </a:lnTo>
                  <a:lnTo>
                    <a:pt x="449" y="465"/>
                  </a:lnTo>
                  <a:lnTo>
                    <a:pt x="449" y="455"/>
                  </a:lnTo>
                  <a:lnTo>
                    <a:pt x="449" y="451"/>
                  </a:lnTo>
                  <a:lnTo>
                    <a:pt x="449" y="450"/>
                  </a:lnTo>
                  <a:lnTo>
                    <a:pt x="449" y="433"/>
                  </a:lnTo>
                  <a:lnTo>
                    <a:pt x="442" y="433"/>
                  </a:lnTo>
                  <a:lnTo>
                    <a:pt x="425" y="433"/>
                  </a:lnTo>
                  <a:lnTo>
                    <a:pt x="395" y="434"/>
                  </a:lnTo>
                  <a:lnTo>
                    <a:pt x="379" y="434"/>
                  </a:lnTo>
                  <a:lnTo>
                    <a:pt x="363" y="434"/>
                  </a:lnTo>
                  <a:lnTo>
                    <a:pt x="352" y="434"/>
                  </a:lnTo>
                  <a:lnTo>
                    <a:pt x="347" y="434"/>
                  </a:lnTo>
                  <a:lnTo>
                    <a:pt x="331" y="435"/>
                  </a:lnTo>
                  <a:lnTo>
                    <a:pt x="330" y="435"/>
                  </a:lnTo>
                  <a:lnTo>
                    <a:pt x="315" y="435"/>
                  </a:lnTo>
                  <a:lnTo>
                    <a:pt x="311" y="435"/>
                  </a:lnTo>
                  <a:lnTo>
                    <a:pt x="292" y="435"/>
                  </a:lnTo>
                  <a:lnTo>
                    <a:pt x="281" y="435"/>
                  </a:lnTo>
                  <a:lnTo>
                    <a:pt x="275" y="435"/>
                  </a:lnTo>
                  <a:lnTo>
                    <a:pt x="264" y="435"/>
                  </a:lnTo>
                  <a:lnTo>
                    <a:pt x="259" y="435"/>
                  </a:lnTo>
                  <a:lnTo>
                    <a:pt x="258" y="435"/>
                  </a:lnTo>
                  <a:lnTo>
                    <a:pt x="234" y="434"/>
                  </a:lnTo>
                  <a:lnTo>
                    <a:pt x="234" y="431"/>
                  </a:lnTo>
                  <a:lnTo>
                    <a:pt x="232" y="426"/>
                  </a:lnTo>
                  <a:lnTo>
                    <a:pt x="221" y="400"/>
                  </a:lnTo>
                  <a:lnTo>
                    <a:pt x="218" y="389"/>
                  </a:lnTo>
                  <a:lnTo>
                    <a:pt x="215" y="381"/>
                  </a:lnTo>
                  <a:lnTo>
                    <a:pt x="212" y="379"/>
                  </a:lnTo>
                  <a:lnTo>
                    <a:pt x="211" y="379"/>
                  </a:lnTo>
                  <a:lnTo>
                    <a:pt x="210" y="380"/>
                  </a:lnTo>
                  <a:lnTo>
                    <a:pt x="208" y="374"/>
                  </a:lnTo>
                  <a:lnTo>
                    <a:pt x="206" y="371"/>
                  </a:lnTo>
                  <a:lnTo>
                    <a:pt x="201" y="366"/>
                  </a:lnTo>
                  <a:lnTo>
                    <a:pt x="164" y="335"/>
                  </a:lnTo>
                  <a:lnTo>
                    <a:pt x="165" y="334"/>
                  </a:lnTo>
                  <a:lnTo>
                    <a:pt x="171" y="328"/>
                  </a:lnTo>
                  <a:lnTo>
                    <a:pt x="181" y="315"/>
                  </a:lnTo>
                  <a:lnTo>
                    <a:pt x="172" y="308"/>
                  </a:lnTo>
                  <a:lnTo>
                    <a:pt x="169" y="305"/>
                  </a:lnTo>
                  <a:lnTo>
                    <a:pt x="168" y="304"/>
                  </a:lnTo>
                  <a:lnTo>
                    <a:pt x="166" y="301"/>
                  </a:lnTo>
                  <a:lnTo>
                    <a:pt x="164" y="300"/>
                  </a:lnTo>
                  <a:lnTo>
                    <a:pt x="163" y="299"/>
                  </a:lnTo>
                  <a:lnTo>
                    <a:pt x="162" y="298"/>
                  </a:lnTo>
                  <a:lnTo>
                    <a:pt x="159" y="298"/>
                  </a:lnTo>
                  <a:lnTo>
                    <a:pt x="157" y="297"/>
                  </a:lnTo>
                  <a:lnTo>
                    <a:pt x="152" y="296"/>
                  </a:lnTo>
                  <a:lnTo>
                    <a:pt x="148" y="296"/>
                  </a:lnTo>
                  <a:lnTo>
                    <a:pt x="147" y="296"/>
                  </a:lnTo>
                  <a:lnTo>
                    <a:pt x="143" y="295"/>
                  </a:lnTo>
                  <a:lnTo>
                    <a:pt x="141" y="293"/>
                  </a:lnTo>
                  <a:lnTo>
                    <a:pt x="139" y="291"/>
                  </a:lnTo>
                  <a:lnTo>
                    <a:pt x="136" y="289"/>
                  </a:lnTo>
                  <a:lnTo>
                    <a:pt x="134" y="288"/>
                  </a:lnTo>
                  <a:lnTo>
                    <a:pt x="132" y="287"/>
                  </a:lnTo>
                  <a:lnTo>
                    <a:pt x="130" y="285"/>
                  </a:lnTo>
                  <a:lnTo>
                    <a:pt x="126" y="284"/>
                  </a:lnTo>
                  <a:lnTo>
                    <a:pt x="121" y="284"/>
                  </a:lnTo>
                  <a:lnTo>
                    <a:pt x="100" y="284"/>
                  </a:lnTo>
                  <a:lnTo>
                    <a:pt x="89" y="284"/>
                  </a:lnTo>
                  <a:lnTo>
                    <a:pt x="81" y="284"/>
                  </a:lnTo>
                  <a:lnTo>
                    <a:pt x="72" y="284"/>
                  </a:lnTo>
                  <a:lnTo>
                    <a:pt x="70" y="284"/>
                  </a:lnTo>
                  <a:lnTo>
                    <a:pt x="54" y="283"/>
                  </a:lnTo>
                  <a:lnTo>
                    <a:pt x="51" y="283"/>
                  </a:lnTo>
                  <a:lnTo>
                    <a:pt x="48" y="283"/>
                  </a:lnTo>
                  <a:lnTo>
                    <a:pt x="43" y="283"/>
                  </a:lnTo>
                  <a:lnTo>
                    <a:pt x="36" y="283"/>
                  </a:lnTo>
                  <a:lnTo>
                    <a:pt x="36" y="261"/>
                  </a:lnTo>
                  <a:lnTo>
                    <a:pt x="36" y="255"/>
                  </a:lnTo>
                  <a:lnTo>
                    <a:pt x="36" y="250"/>
                  </a:lnTo>
                  <a:lnTo>
                    <a:pt x="35" y="246"/>
                  </a:lnTo>
                  <a:lnTo>
                    <a:pt x="35" y="242"/>
                  </a:lnTo>
                  <a:lnTo>
                    <a:pt x="34" y="239"/>
                  </a:lnTo>
                  <a:lnTo>
                    <a:pt x="35" y="239"/>
                  </a:lnTo>
                  <a:lnTo>
                    <a:pt x="37" y="238"/>
                  </a:lnTo>
                  <a:lnTo>
                    <a:pt x="39" y="237"/>
                  </a:lnTo>
                  <a:lnTo>
                    <a:pt x="46" y="234"/>
                  </a:lnTo>
                  <a:lnTo>
                    <a:pt x="48" y="233"/>
                  </a:lnTo>
                  <a:lnTo>
                    <a:pt x="51" y="233"/>
                  </a:lnTo>
                  <a:lnTo>
                    <a:pt x="54" y="232"/>
                  </a:lnTo>
                  <a:lnTo>
                    <a:pt x="54" y="232"/>
                  </a:lnTo>
                  <a:lnTo>
                    <a:pt x="57" y="231"/>
                  </a:lnTo>
                  <a:lnTo>
                    <a:pt x="64" y="231"/>
                  </a:lnTo>
                  <a:lnTo>
                    <a:pt x="67" y="231"/>
                  </a:lnTo>
                  <a:lnTo>
                    <a:pt x="73" y="231"/>
                  </a:lnTo>
                  <a:lnTo>
                    <a:pt x="73" y="193"/>
                  </a:lnTo>
                  <a:lnTo>
                    <a:pt x="74" y="184"/>
                  </a:lnTo>
                  <a:lnTo>
                    <a:pt x="74" y="145"/>
                  </a:lnTo>
                  <a:lnTo>
                    <a:pt x="74" y="132"/>
                  </a:lnTo>
                  <a:lnTo>
                    <a:pt x="74" y="123"/>
                  </a:lnTo>
                  <a:lnTo>
                    <a:pt x="47" y="122"/>
                  </a:lnTo>
                  <a:lnTo>
                    <a:pt x="10" y="121"/>
                  </a:lnTo>
                  <a:lnTo>
                    <a:pt x="0" y="121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47" y="113"/>
                  </a:lnTo>
                  <a:lnTo>
                    <a:pt x="65" y="113"/>
                  </a:lnTo>
                  <a:lnTo>
                    <a:pt x="65" y="62"/>
                  </a:lnTo>
                  <a:lnTo>
                    <a:pt x="67" y="62"/>
                  </a:lnTo>
                  <a:lnTo>
                    <a:pt x="82" y="62"/>
                  </a:lnTo>
                  <a:lnTo>
                    <a:pt x="82" y="62"/>
                  </a:lnTo>
                  <a:lnTo>
                    <a:pt x="100" y="62"/>
                  </a:lnTo>
                  <a:lnTo>
                    <a:pt x="113" y="63"/>
                  </a:lnTo>
                  <a:lnTo>
                    <a:pt x="174" y="64"/>
                  </a:lnTo>
                  <a:lnTo>
                    <a:pt x="177" y="64"/>
                  </a:lnTo>
                  <a:lnTo>
                    <a:pt x="185" y="64"/>
                  </a:lnTo>
                  <a:lnTo>
                    <a:pt x="202" y="65"/>
                  </a:lnTo>
                  <a:lnTo>
                    <a:pt x="207" y="65"/>
                  </a:lnTo>
                  <a:lnTo>
                    <a:pt x="216" y="65"/>
                  </a:lnTo>
                  <a:lnTo>
                    <a:pt x="219" y="65"/>
                  </a:lnTo>
                  <a:lnTo>
                    <a:pt x="236" y="66"/>
                  </a:lnTo>
                  <a:lnTo>
                    <a:pt x="259" y="66"/>
                  </a:lnTo>
                  <a:lnTo>
                    <a:pt x="267" y="66"/>
                  </a:lnTo>
                  <a:lnTo>
                    <a:pt x="271" y="66"/>
                  </a:lnTo>
                  <a:lnTo>
                    <a:pt x="274" y="67"/>
                  </a:lnTo>
                  <a:lnTo>
                    <a:pt x="279" y="67"/>
                  </a:lnTo>
                  <a:lnTo>
                    <a:pt x="280" y="67"/>
                  </a:lnTo>
                  <a:lnTo>
                    <a:pt x="281" y="67"/>
                  </a:lnTo>
                  <a:lnTo>
                    <a:pt x="297" y="67"/>
                  </a:lnTo>
                  <a:lnTo>
                    <a:pt x="297" y="67"/>
                  </a:lnTo>
                  <a:lnTo>
                    <a:pt x="319" y="69"/>
                  </a:lnTo>
                  <a:lnTo>
                    <a:pt x="340" y="69"/>
                  </a:lnTo>
                  <a:lnTo>
                    <a:pt x="340" y="69"/>
                  </a:lnTo>
                  <a:lnTo>
                    <a:pt x="358" y="70"/>
                  </a:lnTo>
                  <a:lnTo>
                    <a:pt x="366" y="70"/>
                  </a:lnTo>
                  <a:lnTo>
                    <a:pt x="371" y="82"/>
                  </a:lnTo>
                  <a:lnTo>
                    <a:pt x="374" y="79"/>
                  </a:lnTo>
                  <a:lnTo>
                    <a:pt x="376" y="78"/>
                  </a:lnTo>
                  <a:lnTo>
                    <a:pt x="378" y="77"/>
                  </a:lnTo>
                  <a:lnTo>
                    <a:pt x="389" y="71"/>
                  </a:lnTo>
                  <a:lnTo>
                    <a:pt x="409" y="59"/>
                  </a:lnTo>
                  <a:lnTo>
                    <a:pt x="414" y="57"/>
                  </a:lnTo>
                  <a:lnTo>
                    <a:pt x="417" y="56"/>
                  </a:lnTo>
                  <a:lnTo>
                    <a:pt x="430" y="49"/>
                  </a:lnTo>
                  <a:lnTo>
                    <a:pt x="440" y="44"/>
                  </a:lnTo>
                  <a:lnTo>
                    <a:pt x="445" y="40"/>
                  </a:lnTo>
                  <a:lnTo>
                    <a:pt x="445" y="40"/>
                  </a:lnTo>
                  <a:lnTo>
                    <a:pt x="456" y="34"/>
                  </a:lnTo>
                  <a:lnTo>
                    <a:pt x="464" y="30"/>
                  </a:lnTo>
                  <a:lnTo>
                    <a:pt x="471" y="27"/>
                  </a:lnTo>
                  <a:lnTo>
                    <a:pt x="486" y="19"/>
                  </a:lnTo>
                  <a:lnTo>
                    <a:pt x="518" y="0"/>
                  </a:lnTo>
                  <a:lnTo>
                    <a:pt x="519" y="0"/>
                  </a:lnTo>
                  <a:lnTo>
                    <a:pt x="520" y="49"/>
                  </a:lnTo>
                  <a:lnTo>
                    <a:pt x="536" y="52"/>
                  </a:lnTo>
                  <a:lnTo>
                    <a:pt x="537" y="7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4" name="Freeform 78">
              <a:extLst>
                <a:ext uri="{FF2B5EF4-FFF2-40B4-BE49-F238E27FC236}">
                  <a16:creationId xmlns:a16="http://schemas.microsoft.com/office/drawing/2014/main" id="{BBCB9700-1DB5-6F67-24F7-7C3B6D5942D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800" y="974725"/>
              <a:ext cx="1233488" cy="1341438"/>
            </a:xfrm>
            <a:custGeom>
              <a:avLst/>
              <a:gdLst>
                <a:gd name="T0" fmla="*/ 543 w 777"/>
                <a:gd name="T1" fmla="*/ 46 h 845"/>
                <a:gd name="T2" fmla="*/ 562 w 777"/>
                <a:gd name="T3" fmla="*/ 99 h 845"/>
                <a:gd name="T4" fmla="*/ 609 w 777"/>
                <a:gd name="T5" fmla="*/ 100 h 845"/>
                <a:gd name="T6" fmla="*/ 659 w 777"/>
                <a:gd name="T7" fmla="*/ 100 h 845"/>
                <a:gd name="T8" fmla="*/ 723 w 777"/>
                <a:gd name="T9" fmla="*/ 99 h 845"/>
                <a:gd name="T10" fmla="*/ 777 w 777"/>
                <a:gd name="T11" fmla="*/ 116 h 845"/>
                <a:gd name="T12" fmla="*/ 777 w 777"/>
                <a:gd name="T13" fmla="*/ 173 h 845"/>
                <a:gd name="T14" fmla="*/ 777 w 777"/>
                <a:gd name="T15" fmla="*/ 225 h 845"/>
                <a:gd name="T16" fmla="*/ 777 w 777"/>
                <a:gd name="T17" fmla="*/ 258 h 845"/>
                <a:gd name="T18" fmla="*/ 777 w 777"/>
                <a:gd name="T19" fmla="*/ 296 h 845"/>
                <a:gd name="T20" fmla="*/ 777 w 777"/>
                <a:gd name="T21" fmla="*/ 341 h 845"/>
                <a:gd name="T22" fmla="*/ 777 w 777"/>
                <a:gd name="T23" fmla="*/ 383 h 845"/>
                <a:gd name="T24" fmla="*/ 728 w 777"/>
                <a:gd name="T25" fmla="*/ 437 h 845"/>
                <a:gd name="T26" fmla="*/ 725 w 777"/>
                <a:gd name="T27" fmla="*/ 457 h 845"/>
                <a:gd name="T28" fmla="*/ 707 w 777"/>
                <a:gd name="T29" fmla="*/ 571 h 845"/>
                <a:gd name="T30" fmla="*/ 663 w 777"/>
                <a:gd name="T31" fmla="*/ 622 h 845"/>
                <a:gd name="T32" fmla="*/ 626 w 777"/>
                <a:gd name="T33" fmla="*/ 623 h 845"/>
                <a:gd name="T34" fmla="*/ 587 w 777"/>
                <a:gd name="T35" fmla="*/ 640 h 845"/>
                <a:gd name="T36" fmla="*/ 620 w 777"/>
                <a:gd name="T37" fmla="*/ 690 h 845"/>
                <a:gd name="T38" fmla="*/ 526 w 777"/>
                <a:gd name="T39" fmla="*/ 689 h 845"/>
                <a:gd name="T40" fmla="*/ 497 w 777"/>
                <a:gd name="T41" fmla="*/ 728 h 845"/>
                <a:gd name="T42" fmla="*/ 499 w 777"/>
                <a:gd name="T43" fmla="*/ 785 h 845"/>
                <a:gd name="T44" fmla="*/ 484 w 777"/>
                <a:gd name="T45" fmla="*/ 820 h 845"/>
                <a:gd name="T46" fmla="*/ 459 w 777"/>
                <a:gd name="T47" fmla="*/ 844 h 845"/>
                <a:gd name="T48" fmla="*/ 396 w 777"/>
                <a:gd name="T49" fmla="*/ 843 h 845"/>
                <a:gd name="T50" fmla="*/ 316 w 777"/>
                <a:gd name="T51" fmla="*/ 842 h 845"/>
                <a:gd name="T52" fmla="*/ 309 w 777"/>
                <a:gd name="T53" fmla="*/ 818 h 845"/>
                <a:gd name="T54" fmla="*/ 328 w 777"/>
                <a:gd name="T55" fmla="*/ 768 h 845"/>
                <a:gd name="T56" fmla="*/ 349 w 777"/>
                <a:gd name="T57" fmla="*/ 769 h 845"/>
                <a:gd name="T58" fmla="*/ 399 w 777"/>
                <a:gd name="T59" fmla="*/ 740 h 845"/>
                <a:gd name="T60" fmla="*/ 399 w 777"/>
                <a:gd name="T61" fmla="*/ 696 h 845"/>
                <a:gd name="T62" fmla="*/ 336 w 777"/>
                <a:gd name="T63" fmla="*/ 668 h 845"/>
                <a:gd name="T64" fmla="*/ 264 w 777"/>
                <a:gd name="T65" fmla="*/ 667 h 845"/>
                <a:gd name="T66" fmla="*/ 192 w 777"/>
                <a:gd name="T67" fmla="*/ 666 h 845"/>
                <a:gd name="T68" fmla="*/ 163 w 777"/>
                <a:gd name="T69" fmla="*/ 666 h 845"/>
                <a:gd name="T70" fmla="*/ 108 w 777"/>
                <a:gd name="T71" fmla="*/ 665 h 845"/>
                <a:gd name="T72" fmla="*/ 52 w 777"/>
                <a:gd name="T73" fmla="*/ 664 h 845"/>
                <a:gd name="T74" fmla="*/ 0 w 777"/>
                <a:gd name="T75" fmla="*/ 689 h 845"/>
                <a:gd name="T76" fmla="*/ 18 w 777"/>
                <a:gd name="T77" fmla="*/ 614 h 845"/>
                <a:gd name="T78" fmla="*/ 53 w 777"/>
                <a:gd name="T79" fmla="*/ 606 h 845"/>
                <a:gd name="T80" fmla="*/ 68 w 777"/>
                <a:gd name="T81" fmla="*/ 543 h 845"/>
                <a:gd name="T82" fmla="*/ 99 w 777"/>
                <a:gd name="T83" fmla="*/ 502 h 845"/>
                <a:gd name="T84" fmla="*/ 137 w 777"/>
                <a:gd name="T85" fmla="*/ 455 h 845"/>
                <a:gd name="T86" fmla="*/ 188 w 777"/>
                <a:gd name="T87" fmla="*/ 388 h 845"/>
                <a:gd name="T88" fmla="*/ 210 w 777"/>
                <a:gd name="T89" fmla="*/ 358 h 845"/>
                <a:gd name="T90" fmla="*/ 221 w 777"/>
                <a:gd name="T91" fmla="*/ 345 h 845"/>
                <a:gd name="T92" fmla="*/ 263 w 777"/>
                <a:gd name="T93" fmla="*/ 290 h 845"/>
                <a:gd name="T94" fmla="*/ 297 w 777"/>
                <a:gd name="T95" fmla="*/ 246 h 845"/>
                <a:gd name="T96" fmla="*/ 345 w 777"/>
                <a:gd name="T97" fmla="*/ 186 h 845"/>
                <a:gd name="T98" fmla="*/ 380 w 777"/>
                <a:gd name="T99" fmla="*/ 141 h 845"/>
                <a:gd name="T100" fmla="*/ 415 w 777"/>
                <a:gd name="T101" fmla="*/ 97 h 845"/>
                <a:gd name="T102" fmla="*/ 474 w 777"/>
                <a:gd name="T103" fmla="*/ 24 h 845"/>
                <a:gd name="T104" fmla="*/ 534 w 777"/>
                <a:gd name="T105" fmla="*/ 36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7" h="845">
                  <a:moveTo>
                    <a:pt x="536" y="39"/>
                  </a:moveTo>
                  <a:lnTo>
                    <a:pt x="538" y="45"/>
                  </a:lnTo>
                  <a:lnTo>
                    <a:pt x="539" y="44"/>
                  </a:lnTo>
                  <a:lnTo>
                    <a:pt x="540" y="44"/>
                  </a:lnTo>
                  <a:lnTo>
                    <a:pt x="543" y="46"/>
                  </a:lnTo>
                  <a:lnTo>
                    <a:pt x="546" y="54"/>
                  </a:lnTo>
                  <a:lnTo>
                    <a:pt x="549" y="65"/>
                  </a:lnTo>
                  <a:lnTo>
                    <a:pt x="560" y="91"/>
                  </a:lnTo>
                  <a:lnTo>
                    <a:pt x="562" y="96"/>
                  </a:lnTo>
                  <a:lnTo>
                    <a:pt x="562" y="99"/>
                  </a:lnTo>
                  <a:lnTo>
                    <a:pt x="586" y="100"/>
                  </a:lnTo>
                  <a:lnTo>
                    <a:pt x="587" y="100"/>
                  </a:lnTo>
                  <a:lnTo>
                    <a:pt x="592" y="100"/>
                  </a:lnTo>
                  <a:lnTo>
                    <a:pt x="603" y="100"/>
                  </a:lnTo>
                  <a:lnTo>
                    <a:pt x="609" y="100"/>
                  </a:lnTo>
                  <a:lnTo>
                    <a:pt x="620" y="100"/>
                  </a:lnTo>
                  <a:lnTo>
                    <a:pt x="639" y="100"/>
                  </a:lnTo>
                  <a:lnTo>
                    <a:pt x="643" y="100"/>
                  </a:lnTo>
                  <a:lnTo>
                    <a:pt x="658" y="100"/>
                  </a:lnTo>
                  <a:lnTo>
                    <a:pt x="659" y="100"/>
                  </a:lnTo>
                  <a:lnTo>
                    <a:pt x="675" y="99"/>
                  </a:lnTo>
                  <a:lnTo>
                    <a:pt x="680" y="99"/>
                  </a:lnTo>
                  <a:lnTo>
                    <a:pt x="691" y="99"/>
                  </a:lnTo>
                  <a:lnTo>
                    <a:pt x="707" y="99"/>
                  </a:lnTo>
                  <a:lnTo>
                    <a:pt x="723" y="99"/>
                  </a:lnTo>
                  <a:lnTo>
                    <a:pt x="753" y="98"/>
                  </a:lnTo>
                  <a:lnTo>
                    <a:pt x="770" y="98"/>
                  </a:lnTo>
                  <a:lnTo>
                    <a:pt x="777" y="98"/>
                  </a:lnTo>
                  <a:lnTo>
                    <a:pt x="777" y="115"/>
                  </a:lnTo>
                  <a:lnTo>
                    <a:pt x="777" y="116"/>
                  </a:lnTo>
                  <a:lnTo>
                    <a:pt x="777" y="120"/>
                  </a:lnTo>
                  <a:lnTo>
                    <a:pt x="777" y="130"/>
                  </a:lnTo>
                  <a:lnTo>
                    <a:pt x="777" y="144"/>
                  </a:lnTo>
                  <a:lnTo>
                    <a:pt x="777" y="157"/>
                  </a:lnTo>
                  <a:lnTo>
                    <a:pt x="777" y="173"/>
                  </a:lnTo>
                  <a:lnTo>
                    <a:pt x="777" y="188"/>
                  </a:lnTo>
                  <a:lnTo>
                    <a:pt x="777" y="204"/>
                  </a:lnTo>
                  <a:lnTo>
                    <a:pt x="777" y="208"/>
                  </a:lnTo>
                  <a:lnTo>
                    <a:pt x="777" y="216"/>
                  </a:lnTo>
                  <a:lnTo>
                    <a:pt x="777" y="225"/>
                  </a:lnTo>
                  <a:lnTo>
                    <a:pt x="777" y="228"/>
                  </a:lnTo>
                  <a:lnTo>
                    <a:pt x="777" y="232"/>
                  </a:lnTo>
                  <a:lnTo>
                    <a:pt x="777" y="244"/>
                  </a:lnTo>
                  <a:lnTo>
                    <a:pt x="777" y="254"/>
                  </a:lnTo>
                  <a:lnTo>
                    <a:pt x="777" y="258"/>
                  </a:lnTo>
                  <a:lnTo>
                    <a:pt x="777" y="275"/>
                  </a:lnTo>
                  <a:lnTo>
                    <a:pt x="777" y="279"/>
                  </a:lnTo>
                  <a:lnTo>
                    <a:pt x="777" y="282"/>
                  </a:lnTo>
                  <a:lnTo>
                    <a:pt x="777" y="292"/>
                  </a:lnTo>
                  <a:lnTo>
                    <a:pt x="777" y="296"/>
                  </a:lnTo>
                  <a:lnTo>
                    <a:pt x="777" y="309"/>
                  </a:lnTo>
                  <a:lnTo>
                    <a:pt x="777" y="314"/>
                  </a:lnTo>
                  <a:lnTo>
                    <a:pt x="777" y="325"/>
                  </a:lnTo>
                  <a:lnTo>
                    <a:pt x="777" y="331"/>
                  </a:lnTo>
                  <a:lnTo>
                    <a:pt x="777" y="341"/>
                  </a:lnTo>
                  <a:lnTo>
                    <a:pt x="777" y="349"/>
                  </a:lnTo>
                  <a:lnTo>
                    <a:pt x="777" y="357"/>
                  </a:lnTo>
                  <a:lnTo>
                    <a:pt x="777" y="366"/>
                  </a:lnTo>
                  <a:lnTo>
                    <a:pt x="777" y="373"/>
                  </a:lnTo>
                  <a:lnTo>
                    <a:pt x="777" y="383"/>
                  </a:lnTo>
                  <a:lnTo>
                    <a:pt x="740" y="383"/>
                  </a:lnTo>
                  <a:lnTo>
                    <a:pt x="708" y="383"/>
                  </a:lnTo>
                  <a:lnTo>
                    <a:pt x="714" y="400"/>
                  </a:lnTo>
                  <a:lnTo>
                    <a:pt x="720" y="417"/>
                  </a:lnTo>
                  <a:lnTo>
                    <a:pt x="728" y="437"/>
                  </a:lnTo>
                  <a:lnTo>
                    <a:pt x="733" y="448"/>
                  </a:lnTo>
                  <a:lnTo>
                    <a:pt x="733" y="457"/>
                  </a:lnTo>
                  <a:lnTo>
                    <a:pt x="730" y="457"/>
                  </a:lnTo>
                  <a:lnTo>
                    <a:pt x="727" y="457"/>
                  </a:lnTo>
                  <a:lnTo>
                    <a:pt x="725" y="457"/>
                  </a:lnTo>
                  <a:lnTo>
                    <a:pt x="720" y="457"/>
                  </a:lnTo>
                  <a:lnTo>
                    <a:pt x="708" y="457"/>
                  </a:lnTo>
                  <a:lnTo>
                    <a:pt x="708" y="466"/>
                  </a:lnTo>
                  <a:lnTo>
                    <a:pt x="709" y="498"/>
                  </a:lnTo>
                  <a:lnTo>
                    <a:pt x="707" y="571"/>
                  </a:lnTo>
                  <a:lnTo>
                    <a:pt x="704" y="619"/>
                  </a:lnTo>
                  <a:lnTo>
                    <a:pt x="693" y="619"/>
                  </a:lnTo>
                  <a:lnTo>
                    <a:pt x="677" y="621"/>
                  </a:lnTo>
                  <a:lnTo>
                    <a:pt x="676" y="621"/>
                  </a:lnTo>
                  <a:lnTo>
                    <a:pt x="663" y="622"/>
                  </a:lnTo>
                  <a:lnTo>
                    <a:pt x="659" y="622"/>
                  </a:lnTo>
                  <a:lnTo>
                    <a:pt x="648" y="622"/>
                  </a:lnTo>
                  <a:lnTo>
                    <a:pt x="643" y="622"/>
                  </a:lnTo>
                  <a:lnTo>
                    <a:pt x="633" y="623"/>
                  </a:lnTo>
                  <a:lnTo>
                    <a:pt x="626" y="623"/>
                  </a:lnTo>
                  <a:lnTo>
                    <a:pt x="618" y="623"/>
                  </a:lnTo>
                  <a:lnTo>
                    <a:pt x="616" y="623"/>
                  </a:lnTo>
                  <a:lnTo>
                    <a:pt x="603" y="623"/>
                  </a:lnTo>
                  <a:lnTo>
                    <a:pt x="587" y="623"/>
                  </a:lnTo>
                  <a:lnTo>
                    <a:pt x="587" y="640"/>
                  </a:lnTo>
                  <a:lnTo>
                    <a:pt x="587" y="656"/>
                  </a:lnTo>
                  <a:lnTo>
                    <a:pt x="587" y="673"/>
                  </a:lnTo>
                  <a:lnTo>
                    <a:pt x="597" y="673"/>
                  </a:lnTo>
                  <a:lnTo>
                    <a:pt x="618" y="673"/>
                  </a:lnTo>
                  <a:lnTo>
                    <a:pt x="620" y="690"/>
                  </a:lnTo>
                  <a:lnTo>
                    <a:pt x="597" y="690"/>
                  </a:lnTo>
                  <a:lnTo>
                    <a:pt x="564" y="689"/>
                  </a:lnTo>
                  <a:lnTo>
                    <a:pt x="548" y="689"/>
                  </a:lnTo>
                  <a:lnTo>
                    <a:pt x="530" y="689"/>
                  </a:lnTo>
                  <a:lnTo>
                    <a:pt x="526" y="689"/>
                  </a:lnTo>
                  <a:lnTo>
                    <a:pt x="525" y="689"/>
                  </a:lnTo>
                  <a:lnTo>
                    <a:pt x="497" y="689"/>
                  </a:lnTo>
                  <a:lnTo>
                    <a:pt x="497" y="706"/>
                  </a:lnTo>
                  <a:lnTo>
                    <a:pt x="497" y="715"/>
                  </a:lnTo>
                  <a:lnTo>
                    <a:pt x="497" y="728"/>
                  </a:lnTo>
                  <a:lnTo>
                    <a:pt x="497" y="733"/>
                  </a:lnTo>
                  <a:lnTo>
                    <a:pt x="499" y="740"/>
                  </a:lnTo>
                  <a:lnTo>
                    <a:pt x="499" y="750"/>
                  </a:lnTo>
                  <a:lnTo>
                    <a:pt x="499" y="772"/>
                  </a:lnTo>
                  <a:lnTo>
                    <a:pt x="499" y="785"/>
                  </a:lnTo>
                  <a:lnTo>
                    <a:pt x="499" y="807"/>
                  </a:lnTo>
                  <a:lnTo>
                    <a:pt x="499" y="813"/>
                  </a:lnTo>
                  <a:lnTo>
                    <a:pt x="491" y="817"/>
                  </a:lnTo>
                  <a:lnTo>
                    <a:pt x="486" y="819"/>
                  </a:lnTo>
                  <a:lnTo>
                    <a:pt x="484" y="820"/>
                  </a:lnTo>
                  <a:lnTo>
                    <a:pt x="484" y="831"/>
                  </a:lnTo>
                  <a:lnTo>
                    <a:pt x="484" y="845"/>
                  </a:lnTo>
                  <a:lnTo>
                    <a:pt x="480" y="845"/>
                  </a:lnTo>
                  <a:lnTo>
                    <a:pt x="467" y="844"/>
                  </a:lnTo>
                  <a:lnTo>
                    <a:pt x="459" y="844"/>
                  </a:lnTo>
                  <a:lnTo>
                    <a:pt x="452" y="844"/>
                  </a:lnTo>
                  <a:lnTo>
                    <a:pt x="447" y="844"/>
                  </a:lnTo>
                  <a:lnTo>
                    <a:pt x="436" y="844"/>
                  </a:lnTo>
                  <a:lnTo>
                    <a:pt x="419" y="843"/>
                  </a:lnTo>
                  <a:lnTo>
                    <a:pt x="396" y="843"/>
                  </a:lnTo>
                  <a:lnTo>
                    <a:pt x="378" y="843"/>
                  </a:lnTo>
                  <a:lnTo>
                    <a:pt x="362" y="843"/>
                  </a:lnTo>
                  <a:lnTo>
                    <a:pt x="346" y="843"/>
                  </a:lnTo>
                  <a:lnTo>
                    <a:pt x="332" y="842"/>
                  </a:lnTo>
                  <a:lnTo>
                    <a:pt x="316" y="842"/>
                  </a:lnTo>
                  <a:lnTo>
                    <a:pt x="312" y="842"/>
                  </a:lnTo>
                  <a:lnTo>
                    <a:pt x="304" y="842"/>
                  </a:lnTo>
                  <a:lnTo>
                    <a:pt x="300" y="842"/>
                  </a:lnTo>
                  <a:lnTo>
                    <a:pt x="304" y="828"/>
                  </a:lnTo>
                  <a:lnTo>
                    <a:pt x="309" y="818"/>
                  </a:lnTo>
                  <a:lnTo>
                    <a:pt x="312" y="810"/>
                  </a:lnTo>
                  <a:lnTo>
                    <a:pt x="314" y="806"/>
                  </a:lnTo>
                  <a:lnTo>
                    <a:pt x="318" y="799"/>
                  </a:lnTo>
                  <a:lnTo>
                    <a:pt x="327" y="774"/>
                  </a:lnTo>
                  <a:lnTo>
                    <a:pt x="328" y="768"/>
                  </a:lnTo>
                  <a:lnTo>
                    <a:pt x="331" y="768"/>
                  </a:lnTo>
                  <a:lnTo>
                    <a:pt x="338" y="769"/>
                  </a:lnTo>
                  <a:lnTo>
                    <a:pt x="341" y="769"/>
                  </a:lnTo>
                  <a:lnTo>
                    <a:pt x="342" y="769"/>
                  </a:lnTo>
                  <a:lnTo>
                    <a:pt x="349" y="769"/>
                  </a:lnTo>
                  <a:lnTo>
                    <a:pt x="356" y="769"/>
                  </a:lnTo>
                  <a:lnTo>
                    <a:pt x="399" y="769"/>
                  </a:lnTo>
                  <a:lnTo>
                    <a:pt x="399" y="749"/>
                  </a:lnTo>
                  <a:lnTo>
                    <a:pt x="399" y="747"/>
                  </a:lnTo>
                  <a:lnTo>
                    <a:pt x="399" y="740"/>
                  </a:lnTo>
                  <a:lnTo>
                    <a:pt x="399" y="730"/>
                  </a:lnTo>
                  <a:lnTo>
                    <a:pt x="399" y="726"/>
                  </a:lnTo>
                  <a:lnTo>
                    <a:pt x="399" y="715"/>
                  </a:lnTo>
                  <a:lnTo>
                    <a:pt x="399" y="705"/>
                  </a:lnTo>
                  <a:lnTo>
                    <a:pt x="399" y="696"/>
                  </a:lnTo>
                  <a:lnTo>
                    <a:pt x="399" y="686"/>
                  </a:lnTo>
                  <a:lnTo>
                    <a:pt x="399" y="678"/>
                  </a:lnTo>
                  <a:lnTo>
                    <a:pt x="338" y="677"/>
                  </a:lnTo>
                  <a:lnTo>
                    <a:pt x="339" y="668"/>
                  </a:lnTo>
                  <a:lnTo>
                    <a:pt x="336" y="668"/>
                  </a:lnTo>
                  <a:lnTo>
                    <a:pt x="333" y="668"/>
                  </a:lnTo>
                  <a:lnTo>
                    <a:pt x="330" y="668"/>
                  </a:lnTo>
                  <a:lnTo>
                    <a:pt x="309" y="668"/>
                  </a:lnTo>
                  <a:lnTo>
                    <a:pt x="287" y="667"/>
                  </a:lnTo>
                  <a:lnTo>
                    <a:pt x="264" y="667"/>
                  </a:lnTo>
                  <a:lnTo>
                    <a:pt x="249" y="667"/>
                  </a:lnTo>
                  <a:lnTo>
                    <a:pt x="235" y="667"/>
                  </a:lnTo>
                  <a:lnTo>
                    <a:pt x="221" y="667"/>
                  </a:lnTo>
                  <a:lnTo>
                    <a:pt x="207" y="667"/>
                  </a:lnTo>
                  <a:lnTo>
                    <a:pt x="192" y="666"/>
                  </a:lnTo>
                  <a:lnTo>
                    <a:pt x="177" y="666"/>
                  </a:lnTo>
                  <a:lnTo>
                    <a:pt x="177" y="666"/>
                  </a:lnTo>
                  <a:lnTo>
                    <a:pt x="177" y="666"/>
                  </a:lnTo>
                  <a:lnTo>
                    <a:pt x="176" y="666"/>
                  </a:lnTo>
                  <a:lnTo>
                    <a:pt x="163" y="666"/>
                  </a:lnTo>
                  <a:lnTo>
                    <a:pt x="149" y="666"/>
                  </a:lnTo>
                  <a:lnTo>
                    <a:pt x="135" y="666"/>
                  </a:lnTo>
                  <a:lnTo>
                    <a:pt x="135" y="666"/>
                  </a:lnTo>
                  <a:lnTo>
                    <a:pt x="122" y="665"/>
                  </a:lnTo>
                  <a:lnTo>
                    <a:pt x="108" y="665"/>
                  </a:lnTo>
                  <a:lnTo>
                    <a:pt x="102" y="665"/>
                  </a:lnTo>
                  <a:lnTo>
                    <a:pt x="96" y="665"/>
                  </a:lnTo>
                  <a:lnTo>
                    <a:pt x="94" y="665"/>
                  </a:lnTo>
                  <a:lnTo>
                    <a:pt x="86" y="665"/>
                  </a:lnTo>
                  <a:lnTo>
                    <a:pt x="52" y="664"/>
                  </a:lnTo>
                  <a:lnTo>
                    <a:pt x="52" y="676"/>
                  </a:lnTo>
                  <a:lnTo>
                    <a:pt x="52" y="690"/>
                  </a:lnTo>
                  <a:lnTo>
                    <a:pt x="10" y="689"/>
                  </a:lnTo>
                  <a:lnTo>
                    <a:pt x="1" y="689"/>
                  </a:lnTo>
                  <a:lnTo>
                    <a:pt x="0" y="689"/>
                  </a:lnTo>
                  <a:lnTo>
                    <a:pt x="5" y="664"/>
                  </a:lnTo>
                  <a:lnTo>
                    <a:pt x="12" y="636"/>
                  </a:lnTo>
                  <a:lnTo>
                    <a:pt x="13" y="634"/>
                  </a:lnTo>
                  <a:lnTo>
                    <a:pt x="16" y="625"/>
                  </a:lnTo>
                  <a:lnTo>
                    <a:pt x="18" y="614"/>
                  </a:lnTo>
                  <a:lnTo>
                    <a:pt x="19" y="611"/>
                  </a:lnTo>
                  <a:lnTo>
                    <a:pt x="21" y="605"/>
                  </a:lnTo>
                  <a:lnTo>
                    <a:pt x="34" y="606"/>
                  </a:lnTo>
                  <a:lnTo>
                    <a:pt x="44" y="606"/>
                  </a:lnTo>
                  <a:lnTo>
                    <a:pt x="53" y="606"/>
                  </a:lnTo>
                  <a:lnTo>
                    <a:pt x="54" y="567"/>
                  </a:lnTo>
                  <a:lnTo>
                    <a:pt x="54" y="562"/>
                  </a:lnTo>
                  <a:lnTo>
                    <a:pt x="56" y="559"/>
                  </a:lnTo>
                  <a:lnTo>
                    <a:pt x="59" y="556"/>
                  </a:lnTo>
                  <a:lnTo>
                    <a:pt x="68" y="543"/>
                  </a:lnTo>
                  <a:lnTo>
                    <a:pt x="78" y="530"/>
                  </a:lnTo>
                  <a:lnTo>
                    <a:pt x="85" y="521"/>
                  </a:lnTo>
                  <a:lnTo>
                    <a:pt x="88" y="516"/>
                  </a:lnTo>
                  <a:lnTo>
                    <a:pt x="96" y="506"/>
                  </a:lnTo>
                  <a:lnTo>
                    <a:pt x="99" y="502"/>
                  </a:lnTo>
                  <a:lnTo>
                    <a:pt x="105" y="495"/>
                  </a:lnTo>
                  <a:lnTo>
                    <a:pt x="117" y="480"/>
                  </a:lnTo>
                  <a:lnTo>
                    <a:pt x="123" y="471"/>
                  </a:lnTo>
                  <a:lnTo>
                    <a:pt x="128" y="466"/>
                  </a:lnTo>
                  <a:lnTo>
                    <a:pt x="137" y="455"/>
                  </a:lnTo>
                  <a:lnTo>
                    <a:pt x="143" y="445"/>
                  </a:lnTo>
                  <a:lnTo>
                    <a:pt x="152" y="433"/>
                  </a:lnTo>
                  <a:lnTo>
                    <a:pt x="177" y="401"/>
                  </a:lnTo>
                  <a:lnTo>
                    <a:pt x="180" y="398"/>
                  </a:lnTo>
                  <a:lnTo>
                    <a:pt x="188" y="388"/>
                  </a:lnTo>
                  <a:lnTo>
                    <a:pt x="192" y="382"/>
                  </a:lnTo>
                  <a:lnTo>
                    <a:pt x="195" y="378"/>
                  </a:lnTo>
                  <a:lnTo>
                    <a:pt x="201" y="370"/>
                  </a:lnTo>
                  <a:lnTo>
                    <a:pt x="209" y="360"/>
                  </a:lnTo>
                  <a:lnTo>
                    <a:pt x="210" y="358"/>
                  </a:lnTo>
                  <a:lnTo>
                    <a:pt x="214" y="354"/>
                  </a:lnTo>
                  <a:lnTo>
                    <a:pt x="217" y="350"/>
                  </a:lnTo>
                  <a:lnTo>
                    <a:pt x="218" y="348"/>
                  </a:lnTo>
                  <a:lnTo>
                    <a:pt x="220" y="346"/>
                  </a:lnTo>
                  <a:lnTo>
                    <a:pt x="221" y="345"/>
                  </a:lnTo>
                  <a:lnTo>
                    <a:pt x="221" y="343"/>
                  </a:lnTo>
                  <a:lnTo>
                    <a:pt x="243" y="316"/>
                  </a:lnTo>
                  <a:lnTo>
                    <a:pt x="246" y="312"/>
                  </a:lnTo>
                  <a:lnTo>
                    <a:pt x="255" y="299"/>
                  </a:lnTo>
                  <a:lnTo>
                    <a:pt x="263" y="290"/>
                  </a:lnTo>
                  <a:lnTo>
                    <a:pt x="273" y="276"/>
                  </a:lnTo>
                  <a:lnTo>
                    <a:pt x="280" y="267"/>
                  </a:lnTo>
                  <a:lnTo>
                    <a:pt x="286" y="261"/>
                  </a:lnTo>
                  <a:lnTo>
                    <a:pt x="289" y="256"/>
                  </a:lnTo>
                  <a:lnTo>
                    <a:pt x="297" y="246"/>
                  </a:lnTo>
                  <a:lnTo>
                    <a:pt x="309" y="231"/>
                  </a:lnTo>
                  <a:lnTo>
                    <a:pt x="314" y="225"/>
                  </a:lnTo>
                  <a:lnTo>
                    <a:pt x="327" y="208"/>
                  </a:lnTo>
                  <a:lnTo>
                    <a:pt x="342" y="189"/>
                  </a:lnTo>
                  <a:lnTo>
                    <a:pt x="345" y="186"/>
                  </a:lnTo>
                  <a:lnTo>
                    <a:pt x="350" y="179"/>
                  </a:lnTo>
                  <a:lnTo>
                    <a:pt x="354" y="175"/>
                  </a:lnTo>
                  <a:lnTo>
                    <a:pt x="354" y="174"/>
                  </a:lnTo>
                  <a:lnTo>
                    <a:pt x="362" y="165"/>
                  </a:lnTo>
                  <a:lnTo>
                    <a:pt x="380" y="141"/>
                  </a:lnTo>
                  <a:lnTo>
                    <a:pt x="395" y="122"/>
                  </a:lnTo>
                  <a:lnTo>
                    <a:pt x="397" y="121"/>
                  </a:lnTo>
                  <a:lnTo>
                    <a:pt x="399" y="117"/>
                  </a:lnTo>
                  <a:lnTo>
                    <a:pt x="404" y="111"/>
                  </a:lnTo>
                  <a:lnTo>
                    <a:pt x="415" y="97"/>
                  </a:lnTo>
                  <a:lnTo>
                    <a:pt x="431" y="78"/>
                  </a:lnTo>
                  <a:lnTo>
                    <a:pt x="441" y="64"/>
                  </a:lnTo>
                  <a:lnTo>
                    <a:pt x="451" y="52"/>
                  </a:lnTo>
                  <a:lnTo>
                    <a:pt x="462" y="38"/>
                  </a:lnTo>
                  <a:lnTo>
                    <a:pt x="474" y="24"/>
                  </a:lnTo>
                  <a:lnTo>
                    <a:pt x="477" y="20"/>
                  </a:lnTo>
                  <a:lnTo>
                    <a:pt x="492" y="2"/>
                  </a:lnTo>
                  <a:lnTo>
                    <a:pt x="492" y="0"/>
                  </a:lnTo>
                  <a:lnTo>
                    <a:pt x="529" y="31"/>
                  </a:lnTo>
                  <a:lnTo>
                    <a:pt x="534" y="36"/>
                  </a:lnTo>
                  <a:lnTo>
                    <a:pt x="536" y="3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5" name="Freeform 79">
              <a:extLst>
                <a:ext uri="{FF2B5EF4-FFF2-40B4-BE49-F238E27FC236}">
                  <a16:creationId xmlns:a16="http://schemas.microsoft.com/office/drawing/2014/main" id="{C32AA936-98E7-0B56-6ACB-10916B0DB6B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800" y="1711325"/>
              <a:ext cx="1589088" cy="1657350"/>
            </a:xfrm>
            <a:custGeom>
              <a:avLst/>
              <a:gdLst>
                <a:gd name="T0" fmla="*/ 299 w 1001"/>
                <a:gd name="T1" fmla="*/ 92 h 1044"/>
                <a:gd name="T2" fmla="*/ 261 w 1001"/>
                <a:gd name="T3" fmla="*/ 141 h 1044"/>
                <a:gd name="T4" fmla="*/ 240 w 1001"/>
                <a:gd name="T5" fmla="*/ 225 h 1044"/>
                <a:gd name="T6" fmla="*/ 334 w 1001"/>
                <a:gd name="T7" fmla="*/ 201 h 1044"/>
                <a:gd name="T8" fmla="*/ 389 w 1001"/>
                <a:gd name="T9" fmla="*/ 202 h 1044"/>
                <a:gd name="T10" fmla="*/ 447 w 1001"/>
                <a:gd name="T11" fmla="*/ 203 h 1044"/>
                <a:gd name="T12" fmla="*/ 570 w 1001"/>
                <a:gd name="T13" fmla="*/ 204 h 1044"/>
                <a:gd name="T14" fmla="*/ 639 w 1001"/>
                <a:gd name="T15" fmla="*/ 232 h 1044"/>
                <a:gd name="T16" fmla="*/ 639 w 1001"/>
                <a:gd name="T17" fmla="*/ 285 h 1044"/>
                <a:gd name="T18" fmla="*/ 571 w 1001"/>
                <a:gd name="T19" fmla="*/ 304 h 1044"/>
                <a:gd name="T20" fmla="*/ 544 w 1001"/>
                <a:gd name="T21" fmla="*/ 364 h 1044"/>
                <a:gd name="T22" fmla="*/ 602 w 1001"/>
                <a:gd name="T23" fmla="*/ 379 h 1044"/>
                <a:gd name="T24" fmla="*/ 699 w 1001"/>
                <a:gd name="T25" fmla="*/ 380 h 1044"/>
                <a:gd name="T26" fmla="*/ 731 w 1001"/>
                <a:gd name="T27" fmla="*/ 353 h 1044"/>
                <a:gd name="T28" fmla="*/ 737 w 1001"/>
                <a:gd name="T29" fmla="*/ 269 h 1044"/>
                <a:gd name="T30" fmla="*/ 770 w 1001"/>
                <a:gd name="T31" fmla="*/ 225 h 1044"/>
                <a:gd name="T32" fmla="*/ 827 w 1001"/>
                <a:gd name="T33" fmla="*/ 209 h 1044"/>
                <a:gd name="T34" fmla="*/ 866 w 1001"/>
                <a:gd name="T35" fmla="*/ 159 h 1044"/>
                <a:gd name="T36" fmla="*/ 917 w 1001"/>
                <a:gd name="T37" fmla="*/ 157 h 1044"/>
                <a:gd name="T38" fmla="*/ 1001 w 1001"/>
                <a:gd name="T39" fmla="*/ 185 h 1044"/>
                <a:gd name="T40" fmla="*/ 985 w 1001"/>
                <a:gd name="T41" fmla="*/ 255 h 1044"/>
                <a:gd name="T42" fmla="*/ 908 w 1001"/>
                <a:gd name="T43" fmla="*/ 255 h 1044"/>
                <a:gd name="T44" fmla="*/ 860 w 1001"/>
                <a:gd name="T45" fmla="*/ 331 h 1044"/>
                <a:gd name="T46" fmla="*/ 814 w 1001"/>
                <a:gd name="T47" fmla="*/ 383 h 1044"/>
                <a:gd name="T48" fmla="*/ 761 w 1001"/>
                <a:gd name="T49" fmla="*/ 448 h 1044"/>
                <a:gd name="T50" fmla="*/ 645 w 1001"/>
                <a:gd name="T51" fmla="*/ 498 h 1044"/>
                <a:gd name="T52" fmla="*/ 573 w 1001"/>
                <a:gd name="T53" fmla="*/ 529 h 1044"/>
                <a:gd name="T54" fmla="*/ 536 w 1001"/>
                <a:gd name="T55" fmla="*/ 627 h 1044"/>
                <a:gd name="T56" fmla="*/ 521 w 1001"/>
                <a:gd name="T57" fmla="*/ 768 h 1044"/>
                <a:gd name="T58" fmla="*/ 492 w 1001"/>
                <a:gd name="T59" fmla="*/ 823 h 1044"/>
                <a:gd name="T60" fmla="*/ 492 w 1001"/>
                <a:gd name="T61" fmla="*/ 885 h 1044"/>
                <a:gd name="T62" fmla="*/ 482 w 1001"/>
                <a:gd name="T63" fmla="*/ 935 h 1044"/>
                <a:gd name="T64" fmla="*/ 405 w 1001"/>
                <a:gd name="T65" fmla="*/ 929 h 1044"/>
                <a:gd name="T66" fmla="*/ 370 w 1001"/>
                <a:gd name="T67" fmla="*/ 974 h 1044"/>
                <a:gd name="T68" fmla="*/ 356 w 1001"/>
                <a:gd name="T69" fmla="*/ 1032 h 1044"/>
                <a:gd name="T70" fmla="*/ 261 w 1001"/>
                <a:gd name="T71" fmla="*/ 1031 h 1044"/>
                <a:gd name="T72" fmla="*/ 153 w 1001"/>
                <a:gd name="T73" fmla="*/ 1004 h 1044"/>
                <a:gd name="T74" fmla="*/ 123 w 1001"/>
                <a:gd name="T75" fmla="*/ 955 h 1044"/>
                <a:gd name="T76" fmla="*/ 96 w 1001"/>
                <a:gd name="T77" fmla="*/ 889 h 1044"/>
                <a:gd name="T78" fmla="*/ 104 w 1001"/>
                <a:gd name="T79" fmla="*/ 853 h 1044"/>
                <a:gd name="T80" fmla="*/ 138 w 1001"/>
                <a:gd name="T81" fmla="*/ 791 h 1044"/>
                <a:gd name="T82" fmla="*/ 150 w 1001"/>
                <a:gd name="T83" fmla="*/ 738 h 1044"/>
                <a:gd name="T84" fmla="*/ 148 w 1001"/>
                <a:gd name="T85" fmla="*/ 669 h 1044"/>
                <a:gd name="T86" fmla="*/ 156 w 1001"/>
                <a:gd name="T87" fmla="*/ 567 h 1044"/>
                <a:gd name="T88" fmla="*/ 176 w 1001"/>
                <a:gd name="T89" fmla="*/ 484 h 1044"/>
                <a:gd name="T90" fmla="*/ 197 w 1001"/>
                <a:gd name="T91" fmla="*/ 396 h 1044"/>
                <a:gd name="T92" fmla="*/ 215 w 1001"/>
                <a:gd name="T93" fmla="*/ 319 h 1044"/>
                <a:gd name="T94" fmla="*/ 189 w 1001"/>
                <a:gd name="T95" fmla="*/ 274 h 1044"/>
                <a:gd name="T96" fmla="*/ 145 w 1001"/>
                <a:gd name="T97" fmla="*/ 359 h 1044"/>
                <a:gd name="T98" fmla="*/ 25 w 1001"/>
                <a:gd name="T99" fmla="*/ 271 h 1044"/>
                <a:gd name="T100" fmla="*/ 25 w 1001"/>
                <a:gd name="T101" fmla="*/ 224 h 1044"/>
                <a:gd name="T102" fmla="*/ 73 w 1001"/>
                <a:gd name="T103" fmla="*/ 109 h 1044"/>
                <a:gd name="T104" fmla="*/ 86 w 1001"/>
                <a:gd name="T105" fmla="*/ 38 h 1044"/>
                <a:gd name="T106" fmla="*/ 206 w 1001"/>
                <a:gd name="T107" fmla="*/ 35 h 1044"/>
                <a:gd name="T108" fmla="*/ 214 w 1001"/>
                <a:gd name="T109" fmla="*/ 20 h 1044"/>
                <a:gd name="T110" fmla="*/ 317 w 1001"/>
                <a:gd name="T111" fmla="*/ 1 h 1044"/>
                <a:gd name="T112" fmla="*/ 345 w 1001"/>
                <a:gd name="T113" fmla="*/ 31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1" h="1044">
                  <a:moveTo>
                    <a:pt x="339" y="38"/>
                  </a:moveTo>
                  <a:lnTo>
                    <a:pt x="336" y="42"/>
                  </a:lnTo>
                  <a:lnTo>
                    <a:pt x="328" y="52"/>
                  </a:lnTo>
                  <a:lnTo>
                    <a:pt x="325" y="57"/>
                  </a:lnTo>
                  <a:lnTo>
                    <a:pt x="318" y="66"/>
                  </a:lnTo>
                  <a:lnTo>
                    <a:pt x="308" y="79"/>
                  </a:lnTo>
                  <a:lnTo>
                    <a:pt x="299" y="92"/>
                  </a:lnTo>
                  <a:lnTo>
                    <a:pt x="296" y="95"/>
                  </a:lnTo>
                  <a:lnTo>
                    <a:pt x="294" y="98"/>
                  </a:lnTo>
                  <a:lnTo>
                    <a:pt x="294" y="103"/>
                  </a:lnTo>
                  <a:lnTo>
                    <a:pt x="293" y="142"/>
                  </a:lnTo>
                  <a:lnTo>
                    <a:pt x="284" y="142"/>
                  </a:lnTo>
                  <a:lnTo>
                    <a:pt x="274" y="142"/>
                  </a:lnTo>
                  <a:lnTo>
                    <a:pt x="261" y="141"/>
                  </a:lnTo>
                  <a:lnTo>
                    <a:pt x="259" y="147"/>
                  </a:lnTo>
                  <a:lnTo>
                    <a:pt x="258" y="150"/>
                  </a:lnTo>
                  <a:lnTo>
                    <a:pt x="256" y="161"/>
                  </a:lnTo>
                  <a:lnTo>
                    <a:pt x="253" y="170"/>
                  </a:lnTo>
                  <a:lnTo>
                    <a:pt x="252" y="172"/>
                  </a:lnTo>
                  <a:lnTo>
                    <a:pt x="245" y="200"/>
                  </a:lnTo>
                  <a:lnTo>
                    <a:pt x="240" y="225"/>
                  </a:lnTo>
                  <a:lnTo>
                    <a:pt x="241" y="225"/>
                  </a:lnTo>
                  <a:lnTo>
                    <a:pt x="250" y="225"/>
                  </a:lnTo>
                  <a:lnTo>
                    <a:pt x="292" y="226"/>
                  </a:lnTo>
                  <a:lnTo>
                    <a:pt x="292" y="212"/>
                  </a:lnTo>
                  <a:lnTo>
                    <a:pt x="292" y="200"/>
                  </a:lnTo>
                  <a:lnTo>
                    <a:pt x="326" y="201"/>
                  </a:lnTo>
                  <a:lnTo>
                    <a:pt x="334" y="201"/>
                  </a:lnTo>
                  <a:lnTo>
                    <a:pt x="336" y="201"/>
                  </a:lnTo>
                  <a:lnTo>
                    <a:pt x="342" y="201"/>
                  </a:lnTo>
                  <a:lnTo>
                    <a:pt x="348" y="201"/>
                  </a:lnTo>
                  <a:lnTo>
                    <a:pt x="362" y="201"/>
                  </a:lnTo>
                  <a:lnTo>
                    <a:pt x="375" y="202"/>
                  </a:lnTo>
                  <a:lnTo>
                    <a:pt x="375" y="202"/>
                  </a:lnTo>
                  <a:lnTo>
                    <a:pt x="389" y="202"/>
                  </a:lnTo>
                  <a:lnTo>
                    <a:pt x="403" y="202"/>
                  </a:lnTo>
                  <a:lnTo>
                    <a:pt x="416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32" y="202"/>
                  </a:lnTo>
                  <a:lnTo>
                    <a:pt x="447" y="203"/>
                  </a:lnTo>
                  <a:lnTo>
                    <a:pt x="461" y="203"/>
                  </a:lnTo>
                  <a:lnTo>
                    <a:pt x="475" y="203"/>
                  </a:lnTo>
                  <a:lnTo>
                    <a:pt x="489" y="203"/>
                  </a:lnTo>
                  <a:lnTo>
                    <a:pt x="504" y="203"/>
                  </a:lnTo>
                  <a:lnTo>
                    <a:pt x="527" y="203"/>
                  </a:lnTo>
                  <a:lnTo>
                    <a:pt x="549" y="204"/>
                  </a:lnTo>
                  <a:lnTo>
                    <a:pt x="570" y="204"/>
                  </a:lnTo>
                  <a:lnTo>
                    <a:pt x="573" y="204"/>
                  </a:lnTo>
                  <a:lnTo>
                    <a:pt x="576" y="204"/>
                  </a:lnTo>
                  <a:lnTo>
                    <a:pt x="579" y="204"/>
                  </a:lnTo>
                  <a:lnTo>
                    <a:pt x="578" y="213"/>
                  </a:lnTo>
                  <a:lnTo>
                    <a:pt x="639" y="214"/>
                  </a:lnTo>
                  <a:lnTo>
                    <a:pt x="639" y="222"/>
                  </a:lnTo>
                  <a:lnTo>
                    <a:pt x="639" y="232"/>
                  </a:lnTo>
                  <a:lnTo>
                    <a:pt x="639" y="241"/>
                  </a:lnTo>
                  <a:lnTo>
                    <a:pt x="639" y="251"/>
                  </a:lnTo>
                  <a:lnTo>
                    <a:pt x="639" y="262"/>
                  </a:lnTo>
                  <a:lnTo>
                    <a:pt x="639" y="266"/>
                  </a:lnTo>
                  <a:lnTo>
                    <a:pt x="639" y="276"/>
                  </a:lnTo>
                  <a:lnTo>
                    <a:pt x="639" y="283"/>
                  </a:lnTo>
                  <a:lnTo>
                    <a:pt x="639" y="285"/>
                  </a:lnTo>
                  <a:lnTo>
                    <a:pt x="639" y="305"/>
                  </a:lnTo>
                  <a:lnTo>
                    <a:pt x="596" y="305"/>
                  </a:lnTo>
                  <a:lnTo>
                    <a:pt x="589" y="305"/>
                  </a:lnTo>
                  <a:lnTo>
                    <a:pt x="582" y="305"/>
                  </a:lnTo>
                  <a:lnTo>
                    <a:pt x="581" y="305"/>
                  </a:lnTo>
                  <a:lnTo>
                    <a:pt x="578" y="305"/>
                  </a:lnTo>
                  <a:lnTo>
                    <a:pt x="571" y="304"/>
                  </a:lnTo>
                  <a:lnTo>
                    <a:pt x="568" y="304"/>
                  </a:lnTo>
                  <a:lnTo>
                    <a:pt x="567" y="310"/>
                  </a:lnTo>
                  <a:lnTo>
                    <a:pt x="558" y="335"/>
                  </a:lnTo>
                  <a:lnTo>
                    <a:pt x="554" y="342"/>
                  </a:lnTo>
                  <a:lnTo>
                    <a:pt x="552" y="346"/>
                  </a:lnTo>
                  <a:lnTo>
                    <a:pt x="549" y="354"/>
                  </a:lnTo>
                  <a:lnTo>
                    <a:pt x="544" y="364"/>
                  </a:lnTo>
                  <a:lnTo>
                    <a:pt x="540" y="378"/>
                  </a:lnTo>
                  <a:lnTo>
                    <a:pt x="544" y="378"/>
                  </a:lnTo>
                  <a:lnTo>
                    <a:pt x="552" y="378"/>
                  </a:lnTo>
                  <a:lnTo>
                    <a:pt x="556" y="378"/>
                  </a:lnTo>
                  <a:lnTo>
                    <a:pt x="572" y="378"/>
                  </a:lnTo>
                  <a:lnTo>
                    <a:pt x="586" y="379"/>
                  </a:lnTo>
                  <a:lnTo>
                    <a:pt x="602" y="379"/>
                  </a:lnTo>
                  <a:lnTo>
                    <a:pt x="618" y="379"/>
                  </a:lnTo>
                  <a:lnTo>
                    <a:pt x="636" y="379"/>
                  </a:lnTo>
                  <a:lnTo>
                    <a:pt x="659" y="379"/>
                  </a:lnTo>
                  <a:lnTo>
                    <a:pt x="676" y="380"/>
                  </a:lnTo>
                  <a:lnTo>
                    <a:pt x="687" y="380"/>
                  </a:lnTo>
                  <a:lnTo>
                    <a:pt x="692" y="380"/>
                  </a:lnTo>
                  <a:lnTo>
                    <a:pt x="699" y="380"/>
                  </a:lnTo>
                  <a:lnTo>
                    <a:pt x="707" y="380"/>
                  </a:lnTo>
                  <a:lnTo>
                    <a:pt x="720" y="381"/>
                  </a:lnTo>
                  <a:lnTo>
                    <a:pt x="724" y="381"/>
                  </a:lnTo>
                  <a:lnTo>
                    <a:pt x="724" y="367"/>
                  </a:lnTo>
                  <a:lnTo>
                    <a:pt x="724" y="356"/>
                  </a:lnTo>
                  <a:lnTo>
                    <a:pt x="726" y="355"/>
                  </a:lnTo>
                  <a:lnTo>
                    <a:pt x="731" y="353"/>
                  </a:lnTo>
                  <a:lnTo>
                    <a:pt x="739" y="349"/>
                  </a:lnTo>
                  <a:lnTo>
                    <a:pt x="739" y="343"/>
                  </a:lnTo>
                  <a:lnTo>
                    <a:pt x="739" y="321"/>
                  </a:lnTo>
                  <a:lnTo>
                    <a:pt x="739" y="308"/>
                  </a:lnTo>
                  <a:lnTo>
                    <a:pt x="739" y="286"/>
                  </a:lnTo>
                  <a:lnTo>
                    <a:pt x="739" y="276"/>
                  </a:lnTo>
                  <a:lnTo>
                    <a:pt x="737" y="269"/>
                  </a:lnTo>
                  <a:lnTo>
                    <a:pt x="737" y="264"/>
                  </a:lnTo>
                  <a:lnTo>
                    <a:pt x="737" y="251"/>
                  </a:lnTo>
                  <a:lnTo>
                    <a:pt x="737" y="242"/>
                  </a:lnTo>
                  <a:lnTo>
                    <a:pt x="737" y="225"/>
                  </a:lnTo>
                  <a:lnTo>
                    <a:pt x="765" y="225"/>
                  </a:lnTo>
                  <a:lnTo>
                    <a:pt x="766" y="225"/>
                  </a:lnTo>
                  <a:lnTo>
                    <a:pt x="770" y="225"/>
                  </a:lnTo>
                  <a:lnTo>
                    <a:pt x="788" y="225"/>
                  </a:lnTo>
                  <a:lnTo>
                    <a:pt x="804" y="225"/>
                  </a:lnTo>
                  <a:lnTo>
                    <a:pt x="837" y="226"/>
                  </a:lnTo>
                  <a:lnTo>
                    <a:pt x="860" y="226"/>
                  </a:lnTo>
                  <a:lnTo>
                    <a:pt x="858" y="209"/>
                  </a:lnTo>
                  <a:lnTo>
                    <a:pt x="837" y="209"/>
                  </a:lnTo>
                  <a:lnTo>
                    <a:pt x="827" y="209"/>
                  </a:lnTo>
                  <a:lnTo>
                    <a:pt x="827" y="192"/>
                  </a:lnTo>
                  <a:lnTo>
                    <a:pt x="827" y="176"/>
                  </a:lnTo>
                  <a:lnTo>
                    <a:pt x="827" y="159"/>
                  </a:lnTo>
                  <a:lnTo>
                    <a:pt x="843" y="159"/>
                  </a:lnTo>
                  <a:lnTo>
                    <a:pt x="856" y="159"/>
                  </a:lnTo>
                  <a:lnTo>
                    <a:pt x="858" y="159"/>
                  </a:lnTo>
                  <a:lnTo>
                    <a:pt x="866" y="159"/>
                  </a:lnTo>
                  <a:lnTo>
                    <a:pt x="873" y="159"/>
                  </a:lnTo>
                  <a:lnTo>
                    <a:pt x="883" y="158"/>
                  </a:lnTo>
                  <a:lnTo>
                    <a:pt x="888" y="158"/>
                  </a:lnTo>
                  <a:lnTo>
                    <a:pt x="899" y="158"/>
                  </a:lnTo>
                  <a:lnTo>
                    <a:pt x="903" y="158"/>
                  </a:lnTo>
                  <a:lnTo>
                    <a:pt x="916" y="157"/>
                  </a:lnTo>
                  <a:lnTo>
                    <a:pt x="917" y="157"/>
                  </a:lnTo>
                  <a:lnTo>
                    <a:pt x="933" y="155"/>
                  </a:lnTo>
                  <a:lnTo>
                    <a:pt x="944" y="155"/>
                  </a:lnTo>
                  <a:lnTo>
                    <a:pt x="956" y="155"/>
                  </a:lnTo>
                  <a:lnTo>
                    <a:pt x="970" y="155"/>
                  </a:lnTo>
                  <a:lnTo>
                    <a:pt x="986" y="155"/>
                  </a:lnTo>
                  <a:lnTo>
                    <a:pt x="1001" y="155"/>
                  </a:lnTo>
                  <a:lnTo>
                    <a:pt x="1001" y="185"/>
                  </a:lnTo>
                  <a:lnTo>
                    <a:pt x="1001" y="204"/>
                  </a:lnTo>
                  <a:lnTo>
                    <a:pt x="1000" y="205"/>
                  </a:lnTo>
                  <a:lnTo>
                    <a:pt x="1000" y="254"/>
                  </a:lnTo>
                  <a:lnTo>
                    <a:pt x="1001" y="255"/>
                  </a:lnTo>
                  <a:lnTo>
                    <a:pt x="1000" y="255"/>
                  </a:lnTo>
                  <a:lnTo>
                    <a:pt x="985" y="255"/>
                  </a:lnTo>
                  <a:lnTo>
                    <a:pt x="985" y="255"/>
                  </a:lnTo>
                  <a:lnTo>
                    <a:pt x="970" y="255"/>
                  </a:lnTo>
                  <a:lnTo>
                    <a:pt x="969" y="255"/>
                  </a:lnTo>
                  <a:lnTo>
                    <a:pt x="955" y="255"/>
                  </a:lnTo>
                  <a:lnTo>
                    <a:pt x="954" y="255"/>
                  </a:lnTo>
                  <a:lnTo>
                    <a:pt x="941" y="255"/>
                  </a:lnTo>
                  <a:lnTo>
                    <a:pt x="917" y="255"/>
                  </a:lnTo>
                  <a:lnTo>
                    <a:pt x="908" y="255"/>
                  </a:lnTo>
                  <a:lnTo>
                    <a:pt x="903" y="259"/>
                  </a:lnTo>
                  <a:lnTo>
                    <a:pt x="896" y="262"/>
                  </a:lnTo>
                  <a:lnTo>
                    <a:pt x="888" y="267"/>
                  </a:lnTo>
                  <a:lnTo>
                    <a:pt x="885" y="269"/>
                  </a:lnTo>
                  <a:lnTo>
                    <a:pt x="874" y="275"/>
                  </a:lnTo>
                  <a:lnTo>
                    <a:pt x="874" y="331"/>
                  </a:lnTo>
                  <a:lnTo>
                    <a:pt x="860" y="331"/>
                  </a:lnTo>
                  <a:lnTo>
                    <a:pt x="860" y="384"/>
                  </a:lnTo>
                  <a:lnTo>
                    <a:pt x="849" y="384"/>
                  </a:lnTo>
                  <a:lnTo>
                    <a:pt x="844" y="383"/>
                  </a:lnTo>
                  <a:lnTo>
                    <a:pt x="832" y="383"/>
                  </a:lnTo>
                  <a:lnTo>
                    <a:pt x="829" y="383"/>
                  </a:lnTo>
                  <a:lnTo>
                    <a:pt x="818" y="383"/>
                  </a:lnTo>
                  <a:lnTo>
                    <a:pt x="814" y="383"/>
                  </a:lnTo>
                  <a:lnTo>
                    <a:pt x="803" y="383"/>
                  </a:lnTo>
                  <a:lnTo>
                    <a:pt x="799" y="383"/>
                  </a:lnTo>
                  <a:lnTo>
                    <a:pt x="789" y="383"/>
                  </a:lnTo>
                  <a:lnTo>
                    <a:pt x="791" y="436"/>
                  </a:lnTo>
                  <a:lnTo>
                    <a:pt x="775" y="442"/>
                  </a:lnTo>
                  <a:lnTo>
                    <a:pt x="762" y="447"/>
                  </a:lnTo>
                  <a:lnTo>
                    <a:pt x="761" y="448"/>
                  </a:lnTo>
                  <a:lnTo>
                    <a:pt x="748" y="454"/>
                  </a:lnTo>
                  <a:lnTo>
                    <a:pt x="734" y="460"/>
                  </a:lnTo>
                  <a:lnTo>
                    <a:pt x="720" y="465"/>
                  </a:lnTo>
                  <a:lnTo>
                    <a:pt x="707" y="471"/>
                  </a:lnTo>
                  <a:lnTo>
                    <a:pt x="691" y="478"/>
                  </a:lnTo>
                  <a:lnTo>
                    <a:pt x="675" y="485"/>
                  </a:lnTo>
                  <a:lnTo>
                    <a:pt x="645" y="498"/>
                  </a:lnTo>
                  <a:lnTo>
                    <a:pt x="640" y="501"/>
                  </a:lnTo>
                  <a:lnTo>
                    <a:pt x="636" y="503"/>
                  </a:lnTo>
                  <a:lnTo>
                    <a:pt x="624" y="508"/>
                  </a:lnTo>
                  <a:lnTo>
                    <a:pt x="607" y="514"/>
                  </a:lnTo>
                  <a:lnTo>
                    <a:pt x="599" y="518"/>
                  </a:lnTo>
                  <a:lnTo>
                    <a:pt x="589" y="522"/>
                  </a:lnTo>
                  <a:lnTo>
                    <a:pt x="573" y="529"/>
                  </a:lnTo>
                  <a:lnTo>
                    <a:pt x="556" y="537"/>
                  </a:lnTo>
                  <a:lnTo>
                    <a:pt x="538" y="544"/>
                  </a:lnTo>
                  <a:lnTo>
                    <a:pt x="538" y="550"/>
                  </a:lnTo>
                  <a:lnTo>
                    <a:pt x="538" y="595"/>
                  </a:lnTo>
                  <a:lnTo>
                    <a:pt x="540" y="604"/>
                  </a:lnTo>
                  <a:lnTo>
                    <a:pt x="540" y="626"/>
                  </a:lnTo>
                  <a:lnTo>
                    <a:pt x="536" y="627"/>
                  </a:lnTo>
                  <a:lnTo>
                    <a:pt x="521" y="630"/>
                  </a:lnTo>
                  <a:lnTo>
                    <a:pt x="523" y="665"/>
                  </a:lnTo>
                  <a:lnTo>
                    <a:pt x="521" y="702"/>
                  </a:lnTo>
                  <a:lnTo>
                    <a:pt x="521" y="702"/>
                  </a:lnTo>
                  <a:lnTo>
                    <a:pt x="521" y="757"/>
                  </a:lnTo>
                  <a:lnTo>
                    <a:pt x="521" y="759"/>
                  </a:lnTo>
                  <a:lnTo>
                    <a:pt x="521" y="768"/>
                  </a:lnTo>
                  <a:lnTo>
                    <a:pt x="521" y="794"/>
                  </a:lnTo>
                  <a:lnTo>
                    <a:pt x="517" y="794"/>
                  </a:lnTo>
                  <a:lnTo>
                    <a:pt x="507" y="794"/>
                  </a:lnTo>
                  <a:lnTo>
                    <a:pt x="492" y="794"/>
                  </a:lnTo>
                  <a:lnTo>
                    <a:pt x="492" y="805"/>
                  </a:lnTo>
                  <a:lnTo>
                    <a:pt x="492" y="814"/>
                  </a:lnTo>
                  <a:lnTo>
                    <a:pt x="492" y="823"/>
                  </a:lnTo>
                  <a:lnTo>
                    <a:pt x="492" y="826"/>
                  </a:lnTo>
                  <a:lnTo>
                    <a:pt x="492" y="832"/>
                  </a:lnTo>
                  <a:lnTo>
                    <a:pt x="492" y="841"/>
                  </a:lnTo>
                  <a:lnTo>
                    <a:pt x="492" y="866"/>
                  </a:lnTo>
                  <a:lnTo>
                    <a:pt x="492" y="878"/>
                  </a:lnTo>
                  <a:lnTo>
                    <a:pt x="492" y="883"/>
                  </a:lnTo>
                  <a:lnTo>
                    <a:pt x="492" y="885"/>
                  </a:lnTo>
                  <a:lnTo>
                    <a:pt x="491" y="893"/>
                  </a:lnTo>
                  <a:lnTo>
                    <a:pt x="491" y="902"/>
                  </a:lnTo>
                  <a:lnTo>
                    <a:pt x="491" y="910"/>
                  </a:lnTo>
                  <a:lnTo>
                    <a:pt x="491" y="915"/>
                  </a:lnTo>
                  <a:lnTo>
                    <a:pt x="490" y="921"/>
                  </a:lnTo>
                  <a:lnTo>
                    <a:pt x="490" y="921"/>
                  </a:lnTo>
                  <a:lnTo>
                    <a:pt x="482" y="935"/>
                  </a:lnTo>
                  <a:lnTo>
                    <a:pt x="481" y="935"/>
                  </a:lnTo>
                  <a:lnTo>
                    <a:pt x="470" y="937"/>
                  </a:lnTo>
                  <a:lnTo>
                    <a:pt x="460" y="938"/>
                  </a:lnTo>
                  <a:lnTo>
                    <a:pt x="435" y="932"/>
                  </a:lnTo>
                  <a:lnTo>
                    <a:pt x="417" y="928"/>
                  </a:lnTo>
                  <a:lnTo>
                    <a:pt x="407" y="925"/>
                  </a:lnTo>
                  <a:lnTo>
                    <a:pt x="405" y="929"/>
                  </a:lnTo>
                  <a:lnTo>
                    <a:pt x="404" y="932"/>
                  </a:lnTo>
                  <a:lnTo>
                    <a:pt x="403" y="936"/>
                  </a:lnTo>
                  <a:lnTo>
                    <a:pt x="398" y="954"/>
                  </a:lnTo>
                  <a:lnTo>
                    <a:pt x="395" y="953"/>
                  </a:lnTo>
                  <a:lnTo>
                    <a:pt x="375" y="948"/>
                  </a:lnTo>
                  <a:lnTo>
                    <a:pt x="373" y="956"/>
                  </a:lnTo>
                  <a:lnTo>
                    <a:pt x="370" y="974"/>
                  </a:lnTo>
                  <a:lnTo>
                    <a:pt x="366" y="987"/>
                  </a:lnTo>
                  <a:lnTo>
                    <a:pt x="365" y="994"/>
                  </a:lnTo>
                  <a:lnTo>
                    <a:pt x="364" y="996"/>
                  </a:lnTo>
                  <a:lnTo>
                    <a:pt x="364" y="999"/>
                  </a:lnTo>
                  <a:lnTo>
                    <a:pt x="361" y="1012"/>
                  </a:lnTo>
                  <a:lnTo>
                    <a:pt x="359" y="1023"/>
                  </a:lnTo>
                  <a:lnTo>
                    <a:pt x="356" y="1032"/>
                  </a:lnTo>
                  <a:lnTo>
                    <a:pt x="354" y="1042"/>
                  </a:lnTo>
                  <a:lnTo>
                    <a:pt x="320" y="1033"/>
                  </a:lnTo>
                  <a:lnTo>
                    <a:pt x="318" y="1044"/>
                  </a:lnTo>
                  <a:lnTo>
                    <a:pt x="303" y="1040"/>
                  </a:lnTo>
                  <a:lnTo>
                    <a:pt x="282" y="1036"/>
                  </a:lnTo>
                  <a:lnTo>
                    <a:pt x="271" y="1033"/>
                  </a:lnTo>
                  <a:lnTo>
                    <a:pt x="261" y="1031"/>
                  </a:lnTo>
                  <a:lnTo>
                    <a:pt x="260" y="1030"/>
                  </a:lnTo>
                  <a:lnTo>
                    <a:pt x="208" y="1017"/>
                  </a:lnTo>
                  <a:lnTo>
                    <a:pt x="190" y="1014"/>
                  </a:lnTo>
                  <a:lnTo>
                    <a:pt x="181" y="1011"/>
                  </a:lnTo>
                  <a:lnTo>
                    <a:pt x="179" y="1011"/>
                  </a:lnTo>
                  <a:lnTo>
                    <a:pt x="168" y="1008"/>
                  </a:lnTo>
                  <a:lnTo>
                    <a:pt x="153" y="1004"/>
                  </a:lnTo>
                  <a:lnTo>
                    <a:pt x="157" y="985"/>
                  </a:lnTo>
                  <a:lnTo>
                    <a:pt x="162" y="965"/>
                  </a:lnTo>
                  <a:lnTo>
                    <a:pt x="157" y="963"/>
                  </a:lnTo>
                  <a:lnTo>
                    <a:pt x="146" y="961"/>
                  </a:lnTo>
                  <a:lnTo>
                    <a:pt x="142" y="961"/>
                  </a:lnTo>
                  <a:lnTo>
                    <a:pt x="138" y="958"/>
                  </a:lnTo>
                  <a:lnTo>
                    <a:pt x="123" y="955"/>
                  </a:lnTo>
                  <a:lnTo>
                    <a:pt x="109" y="952"/>
                  </a:lnTo>
                  <a:lnTo>
                    <a:pt x="94" y="948"/>
                  </a:lnTo>
                  <a:lnTo>
                    <a:pt x="83" y="946"/>
                  </a:lnTo>
                  <a:lnTo>
                    <a:pt x="88" y="919"/>
                  </a:lnTo>
                  <a:lnTo>
                    <a:pt x="94" y="898"/>
                  </a:lnTo>
                  <a:lnTo>
                    <a:pt x="95" y="890"/>
                  </a:lnTo>
                  <a:lnTo>
                    <a:pt x="96" y="889"/>
                  </a:lnTo>
                  <a:lnTo>
                    <a:pt x="96" y="888"/>
                  </a:lnTo>
                  <a:lnTo>
                    <a:pt x="96" y="887"/>
                  </a:lnTo>
                  <a:lnTo>
                    <a:pt x="96" y="886"/>
                  </a:lnTo>
                  <a:lnTo>
                    <a:pt x="97" y="885"/>
                  </a:lnTo>
                  <a:lnTo>
                    <a:pt x="97" y="881"/>
                  </a:lnTo>
                  <a:lnTo>
                    <a:pt x="99" y="874"/>
                  </a:lnTo>
                  <a:lnTo>
                    <a:pt x="104" y="853"/>
                  </a:lnTo>
                  <a:lnTo>
                    <a:pt x="110" y="830"/>
                  </a:lnTo>
                  <a:lnTo>
                    <a:pt x="110" y="828"/>
                  </a:lnTo>
                  <a:lnTo>
                    <a:pt x="112" y="820"/>
                  </a:lnTo>
                  <a:lnTo>
                    <a:pt x="114" y="810"/>
                  </a:lnTo>
                  <a:lnTo>
                    <a:pt x="118" y="796"/>
                  </a:lnTo>
                  <a:lnTo>
                    <a:pt x="136" y="801"/>
                  </a:lnTo>
                  <a:lnTo>
                    <a:pt x="138" y="791"/>
                  </a:lnTo>
                  <a:lnTo>
                    <a:pt x="139" y="785"/>
                  </a:lnTo>
                  <a:lnTo>
                    <a:pt x="140" y="782"/>
                  </a:lnTo>
                  <a:lnTo>
                    <a:pt x="140" y="781"/>
                  </a:lnTo>
                  <a:lnTo>
                    <a:pt x="144" y="769"/>
                  </a:lnTo>
                  <a:lnTo>
                    <a:pt x="146" y="759"/>
                  </a:lnTo>
                  <a:lnTo>
                    <a:pt x="149" y="743"/>
                  </a:lnTo>
                  <a:lnTo>
                    <a:pt x="150" y="738"/>
                  </a:lnTo>
                  <a:lnTo>
                    <a:pt x="154" y="723"/>
                  </a:lnTo>
                  <a:lnTo>
                    <a:pt x="155" y="719"/>
                  </a:lnTo>
                  <a:lnTo>
                    <a:pt x="161" y="694"/>
                  </a:lnTo>
                  <a:lnTo>
                    <a:pt x="142" y="689"/>
                  </a:lnTo>
                  <a:lnTo>
                    <a:pt x="145" y="684"/>
                  </a:lnTo>
                  <a:lnTo>
                    <a:pt x="146" y="676"/>
                  </a:lnTo>
                  <a:lnTo>
                    <a:pt x="148" y="669"/>
                  </a:lnTo>
                  <a:lnTo>
                    <a:pt x="150" y="660"/>
                  </a:lnTo>
                  <a:lnTo>
                    <a:pt x="156" y="632"/>
                  </a:lnTo>
                  <a:lnTo>
                    <a:pt x="159" y="620"/>
                  </a:lnTo>
                  <a:lnTo>
                    <a:pt x="162" y="610"/>
                  </a:lnTo>
                  <a:lnTo>
                    <a:pt x="166" y="594"/>
                  </a:lnTo>
                  <a:lnTo>
                    <a:pt x="150" y="590"/>
                  </a:lnTo>
                  <a:lnTo>
                    <a:pt x="156" y="567"/>
                  </a:lnTo>
                  <a:lnTo>
                    <a:pt x="158" y="556"/>
                  </a:lnTo>
                  <a:lnTo>
                    <a:pt x="159" y="553"/>
                  </a:lnTo>
                  <a:lnTo>
                    <a:pt x="159" y="551"/>
                  </a:lnTo>
                  <a:lnTo>
                    <a:pt x="165" y="530"/>
                  </a:lnTo>
                  <a:lnTo>
                    <a:pt x="167" y="520"/>
                  </a:lnTo>
                  <a:lnTo>
                    <a:pt x="170" y="509"/>
                  </a:lnTo>
                  <a:lnTo>
                    <a:pt x="176" y="484"/>
                  </a:lnTo>
                  <a:lnTo>
                    <a:pt x="180" y="467"/>
                  </a:lnTo>
                  <a:lnTo>
                    <a:pt x="182" y="458"/>
                  </a:lnTo>
                  <a:lnTo>
                    <a:pt x="184" y="446"/>
                  </a:lnTo>
                  <a:lnTo>
                    <a:pt x="187" y="439"/>
                  </a:lnTo>
                  <a:lnTo>
                    <a:pt x="189" y="428"/>
                  </a:lnTo>
                  <a:lnTo>
                    <a:pt x="193" y="409"/>
                  </a:lnTo>
                  <a:lnTo>
                    <a:pt x="197" y="396"/>
                  </a:lnTo>
                  <a:lnTo>
                    <a:pt x="199" y="389"/>
                  </a:lnTo>
                  <a:lnTo>
                    <a:pt x="199" y="387"/>
                  </a:lnTo>
                  <a:lnTo>
                    <a:pt x="201" y="378"/>
                  </a:lnTo>
                  <a:lnTo>
                    <a:pt x="206" y="360"/>
                  </a:lnTo>
                  <a:lnTo>
                    <a:pt x="206" y="360"/>
                  </a:lnTo>
                  <a:lnTo>
                    <a:pt x="211" y="336"/>
                  </a:lnTo>
                  <a:lnTo>
                    <a:pt x="215" y="319"/>
                  </a:lnTo>
                  <a:lnTo>
                    <a:pt x="216" y="317"/>
                  </a:lnTo>
                  <a:lnTo>
                    <a:pt x="221" y="297"/>
                  </a:lnTo>
                  <a:lnTo>
                    <a:pt x="224" y="285"/>
                  </a:lnTo>
                  <a:lnTo>
                    <a:pt x="226" y="274"/>
                  </a:lnTo>
                  <a:lnTo>
                    <a:pt x="198" y="274"/>
                  </a:lnTo>
                  <a:lnTo>
                    <a:pt x="194" y="274"/>
                  </a:lnTo>
                  <a:lnTo>
                    <a:pt x="189" y="274"/>
                  </a:lnTo>
                  <a:lnTo>
                    <a:pt x="171" y="274"/>
                  </a:lnTo>
                  <a:lnTo>
                    <a:pt x="163" y="274"/>
                  </a:lnTo>
                  <a:lnTo>
                    <a:pt x="157" y="299"/>
                  </a:lnTo>
                  <a:lnTo>
                    <a:pt x="154" y="316"/>
                  </a:lnTo>
                  <a:lnTo>
                    <a:pt x="154" y="317"/>
                  </a:lnTo>
                  <a:lnTo>
                    <a:pt x="147" y="346"/>
                  </a:lnTo>
                  <a:lnTo>
                    <a:pt x="145" y="359"/>
                  </a:lnTo>
                  <a:lnTo>
                    <a:pt x="123" y="359"/>
                  </a:lnTo>
                  <a:lnTo>
                    <a:pt x="103" y="359"/>
                  </a:lnTo>
                  <a:lnTo>
                    <a:pt x="72" y="358"/>
                  </a:lnTo>
                  <a:lnTo>
                    <a:pt x="49" y="358"/>
                  </a:lnTo>
                  <a:lnTo>
                    <a:pt x="26" y="358"/>
                  </a:lnTo>
                  <a:lnTo>
                    <a:pt x="25" y="321"/>
                  </a:lnTo>
                  <a:lnTo>
                    <a:pt x="25" y="271"/>
                  </a:lnTo>
                  <a:lnTo>
                    <a:pt x="0" y="271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45"/>
                  </a:lnTo>
                  <a:lnTo>
                    <a:pt x="0" y="228"/>
                  </a:lnTo>
                  <a:lnTo>
                    <a:pt x="0" y="224"/>
                  </a:lnTo>
                  <a:lnTo>
                    <a:pt x="25" y="224"/>
                  </a:lnTo>
                  <a:lnTo>
                    <a:pt x="50" y="224"/>
                  </a:lnTo>
                  <a:lnTo>
                    <a:pt x="73" y="224"/>
                  </a:lnTo>
                  <a:lnTo>
                    <a:pt x="73" y="204"/>
                  </a:lnTo>
                  <a:lnTo>
                    <a:pt x="73" y="185"/>
                  </a:lnTo>
                  <a:lnTo>
                    <a:pt x="73" y="167"/>
                  </a:lnTo>
                  <a:lnTo>
                    <a:pt x="73" y="138"/>
                  </a:lnTo>
                  <a:lnTo>
                    <a:pt x="73" y="109"/>
                  </a:lnTo>
                  <a:lnTo>
                    <a:pt x="73" y="109"/>
                  </a:lnTo>
                  <a:lnTo>
                    <a:pt x="75" y="98"/>
                  </a:lnTo>
                  <a:lnTo>
                    <a:pt x="75" y="74"/>
                  </a:lnTo>
                  <a:lnTo>
                    <a:pt x="75" y="74"/>
                  </a:lnTo>
                  <a:lnTo>
                    <a:pt x="75" y="58"/>
                  </a:lnTo>
                  <a:lnTo>
                    <a:pt x="75" y="40"/>
                  </a:lnTo>
                  <a:lnTo>
                    <a:pt x="86" y="38"/>
                  </a:lnTo>
                  <a:lnTo>
                    <a:pt x="99" y="38"/>
                  </a:lnTo>
                  <a:lnTo>
                    <a:pt x="157" y="36"/>
                  </a:lnTo>
                  <a:lnTo>
                    <a:pt x="170" y="36"/>
                  </a:lnTo>
                  <a:lnTo>
                    <a:pt x="193" y="35"/>
                  </a:lnTo>
                  <a:lnTo>
                    <a:pt x="196" y="35"/>
                  </a:lnTo>
                  <a:lnTo>
                    <a:pt x="199" y="35"/>
                  </a:lnTo>
                  <a:lnTo>
                    <a:pt x="206" y="35"/>
                  </a:lnTo>
                  <a:lnTo>
                    <a:pt x="208" y="40"/>
                  </a:lnTo>
                  <a:lnTo>
                    <a:pt x="210" y="41"/>
                  </a:lnTo>
                  <a:lnTo>
                    <a:pt x="216" y="38"/>
                  </a:lnTo>
                  <a:lnTo>
                    <a:pt x="217" y="34"/>
                  </a:lnTo>
                  <a:lnTo>
                    <a:pt x="214" y="31"/>
                  </a:lnTo>
                  <a:lnTo>
                    <a:pt x="213" y="29"/>
                  </a:lnTo>
                  <a:lnTo>
                    <a:pt x="214" y="20"/>
                  </a:lnTo>
                  <a:lnTo>
                    <a:pt x="216" y="9"/>
                  </a:lnTo>
                  <a:lnTo>
                    <a:pt x="218" y="0"/>
                  </a:lnTo>
                  <a:lnTo>
                    <a:pt x="258" y="0"/>
                  </a:lnTo>
                  <a:lnTo>
                    <a:pt x="271" y="0"/>
                  </a:lnTo>
                  <a:lnTo>
                    <a:pt x="283" y="0"/>
                  </a:lnTo>
                  <a:lnTo>
                    <a:pt x="295" y="0"/>
                  </a:lnTo>
                  <a:lnTo>
                    <a:pt x="317" y="1"/>
                  </a:lnTo>
                  <a:lnTo>
                    <a:pt x="327" y="1"/>
                  </a:lnTo>
                  <a:lnTo>
                    <a:pt x="337" y="1"/>
                  </a:lnTo>
                  <a:lnTo>
                    <a:pt x="344" y="1"/>
                  </a:lnTo>
                  <a:lnTo>
                    <a:pt x="368" y="2"/>
                  </a:lnTo>
                  <a:lnTo>
                    <a:pt x="363" y="7"/>
                  </a:lnTo>
                  <a:lnTo>
                    <a:pt x="357" y="16"/>
                  </a:lnTo>
                  <a:lnTo>
                    <a:pt x="345" y="31"/>
                  </a:lnTo>
                  <a:lnTo>
                    <a:pt x="339" y="3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6" name="Freeform 80">
              <a:extLst>
                <a:ext uri="{FF2B5EF4-FFF2-40B4-BE49-F238E27FC236}">
                  <a16:creationId xmlns:a16="http://schemas.microsoft.com/office/drawing/2014/main" id="{3080A0C1-BA41-3F84-57AB-4DB3CD8A5B4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9663" y="279400"/>
              <a:ext cx="1101725" cy="1247775"/>
            </a:xfrm>
            <a:custGeom>
              <a:avLst/>
              <a:gdLst>
                <a:gd name="T0" fmla="*/ 396 w 694"/>
                <a:gd name="T1" fmla="*/ 161 h 786"/>
                <a:gd name="T2" fmla="*/ 462 w 694"/>
                <a:gd name="T3" fmla="*/ 160 h 786"/>
                <a:gd name="T4" fmla="*/ 542 w 694"/>
                <a:gd name="T5" fmla="*/ 160 h 786"/>
                <a:gd name="T6" fmla="*/ 638 w 694"/>
                <a:gd name="T7" fmla="*/ 173 h 786"/>
                <a:gd name="T8" fmla="*/ 643 w 694"/>
                <a:gd name="T9" fmla="*/ 227 h 786"/>
                <a:gd name="T10" fmla="*/ 649 w 694"/>
                <a:gd name="T11" fmla="*/ 306 h 786"/>
                <a:gd name="T12" fmla="*/ 659 w 694"/>
                <a:gd name="T13" fmla="*/ 446 h 786"/>
                <a:gd name="T14" fmla="*/ 666 w 694"/>
                <a:gd name="T15" fmla="*/ 518 h 786"/>
                <a:gd name="T16" fmla="*/ 687 w 694"/>
                <a:gd name="T17" fmla="*/ 634 h 786"/>
                <a:gd name="T18" fmla="*/ 687 w 694"/>
                <a:gd name="T19" fmla="*/ 660 h 786"/>
                <a:gd name="T20" fmla="*/ 643 w 694"/>
                <a:gd name="T21" fmla="*/ 660 h 786"/>
                <a:gd name="T22" fmla="*/ 608 w 694"/>
                <a:gd name="T23" fmla="*/ 651 h 786"/>
                <a:gd name="T24" fmla="*/ 574 w 694"/>
                <a:gd name="T25" fmla="*/ 661 h 786"/>
                <a:gd name="T26" fmla="*/ 549 w 694"/>
                <a:gd name="T27" fmla="*/ 664 h 786"/>
                <a:gd name="T28" fmla="*/ 497 w 694"/>
                <a:gd name="T29" fmla="*/ 652 h 786"/>
                <a:gd name="T30" fmla="*/ 470 w 694"/>
                <a:gd name="T31" fmla="*/ 619 h 786"/>
                <a:gd name="T32" fmla="*/ 435 w 694"/>
                <a:gd name="T33" fmla="*/ 597 h 786"/>
                <a:gd name="T34" fmla="*/ 390 w 694"/>
                <a:gd name="T35" fmla="*/ 596 h 786"/>
                <a:gd name="T36" fmla="*/ 359 w 694"/>
                <a:gd name="T37" fmla="*/ 604 h 786"/>
                <a:gd name="T38" fmla="*/ 302 w 694"/>
                <a:gd name="T39" fmla="*/ 659 h 786"/>
                <a:gd name="T40" fmla="*/ 284 w 694"/>
                <a:gd name="T41" fmla="*/ 699 h 786"/>
                <a:gd name="T42" fmla="*/ 250 w 694"/>
                <a:gd name="T43" fmla="*/ 749 h 786"/>
                <a:gd name="T44" fmla="*/ 221 w 694"/>
                <a:gd name="T45" fmla="*/ 784 h 786"/>
                <a:gd name="T46" fmla="*/ 197 w 694"/>
                <a:gd name="T47" fmla="*/ 769 h 786"/>
                <a:gd name="T48" fmla="*/ 187 w 694"/>
                <a:gd name="T49" fmla="*/ 739 h 786"/>
                <a:gd name="T50" fmla="*/ 172 w 694"/>
                <a:gd name="T51" fmla="*/ 721 h 786"/>
                <a:gd name="T52" fmla="*/ 167 w 694"/>
                <a:gd name="T53" fmla="*/ 726 h 786"/>
                <a:gd name="T54" fmla="*/ 121 w 694"/>
                <a:gd name="T55" fmla="*/ 670 h 786"/>
                <a:gd name="T56" fmla="*/ 120 w 694"/>
                <a:gd name="T57" fmla="*/ 659 h 786"/>
                <a:gd name="T58" fmla="*/ 106 w 694"/>
                <a:gd name="T59" fmla="*/ 649 h 786"/>
                <a:gd name="T60" fmla="*/ 72 w 694"/>
                <a:gd name="T61" fmla="*/ 605 h 786"/>
                <a:gd name="T62" fmla="*/ 79 w 694"/>
                <a:gd name="T63" fmla="*/ 599 h 786"/>
                <a:gd name="T64" fmla="*/ 67 w 694"/>
                <a:gd name="T65" fmla="*/ 597 h 786"/>
                <a:gd name="T66" fmla="*/ 55 w 694"/>
                <a:gd name="T67" fmla="*/ 563 h 786"/>
                <a:gd name="T68" fmla="*/ 71 w 694"/>
                <a:gd name="T69" fmla="*/ 594 h 786"/>
                <a:gd name="T70" fmla="*/ 55 w 694"/>
                <a:gd name="T71" fmla="*/ 557 h 786"/>
                <a:gd name="T72" fmla="*/ 49 w 694"/>
                <a:gd name="T73" fmla="*/ 554 h 786"/>
                <a:gd name="T74" fmla="*/ 59 w 694"/>
                <a:gd name="T75" fmla="*/ 463 h 786"/>
                <a:gd name="T76" fmla="*/ 41 w 694"/>
                <a:gd name="T77" fmla="*/ 463 h 786"/>
                <a:gd name="T78" fmla="*/ 42 w 694"/>
                <a:gd name="T79" fmla="*/ 424 h 786"/>
                <a:gd name="T80" fmla="*/ 40 w 694"/>
                <a:gd name="T81" fmla="*/ 342 h 786"/>
                <a:gd name="T82" fmla="*/ 37 w 694"/>
                <a:gd name="T83" fmla="*/ 281 h 786"/>
                <a:gd name="T84" fmla="*/ 12 w 694"/>
                <a:gd name="T85" fmla="*/ 223 h 786"/>
                <a:gd name="T86" fmla="*/ 7 w 694"/>
                <a:gd name="T87" fmla="*/ 199 h 786"/>
                <a:gd name="T88" fmla="*/ 81 w 694"/>
                <a:gd name="T89" fmla="*/ 125 h 786"/>
                <a:gd name="T90" fmla="*/ 127 w 694"/>
                <a:gd name="T91" fmla="*/ 78 h 786"/>
                <a:gd name="T92" fmla="*/ 192 w 694"/>
                <a:gd name="T93" fmla="*/ 14 h 786"/>
                <a:gd name="T94" fmla="*/ 262 w 694"/>
                <a:gd name="T95" fmla="*/ 65 h 786"/>
                <a:gd name="T96" fmla="*/ 98 w 694"/>
                <a:gd name="T97" fmla="*/ 668 h 786"/>
                <a:gd name="T98" fmla="*/ 112 w 694"/>
                <a:gd name="T99" fmla="*/ 683 h 786"/>
                <a:gd name="T100" fmla="*/ 148 w 694"/>
                <a:gd name="T101" fmla="*/ 719 h 786"/>
                <a:gd name="T102" fmla="*/ 100 w 694"/>
                <a:gd name="T103" fmla="*/ 745 h 786"/>
                <a:gd name="T104" fmla="*/ 69 w 694"/>
                <a:gd name="T105" fmla="*/ 697 h 786"/>
                <a:gd name="T106" fmla="*/ 64 w 694"/>
                <a:gd name="T107" fmla="*/ 668 h 786"/>
                <a:gd name="T108" fmla="*/ 74 w 694"/>
                <a:gd name="T109" fmla="*/ 660 h 786"/>
                <a:gd name="T110" fmla="*/ 75 w 694"/>
                <a:gd name="T111" fmla="*/ 650 h 786"/>
                <a:gd name="T112" fmla="*/ 82 w 694"/>
                <a:gd name="T113" fmla="*/ 652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94" h="786">
                  <a:moveTo>
                    <a:pt x="299" y="110"/>
                  </a:moveTo>
                  <a:lnTo>
                    <a:pt x="325" y="161"/>
                  </a:lnTo>
                  <a:lnTo>
                    <a:pt x="342" y="161"/>
                  </a:lnTo>
                  <a:lnTo>
                    <a:pt x="344" y="161"/>
                  </a:lnTo>
                  <a:lnTo>
                    <a:pt x="345" y="161"/>
                  </a:lnTo>
                  <a:lnTo>
                    <a:pt x="347" y="161"/>
                  </a:lnTo>
                  <a:lnTo>
                    <a:pt x="377" y="161"/>
                  </a:lnTo>
                  <a:lnTo>
                    <a:pt x="396" y="161"/>
                  </a:lnTo>
                  <a:lnTo>
                    <a:pt x="405" y="161"/>
                  </a:lnTo>
                  <a:lnTo>
                    <a:pt x="422" y="161"/>
                  </a:lnTo>
                  <a:lnTo>
                    <a:pt x="431" y="160"/>
                  </a:lnTo>
                  <a:lnTo>
                    <a:pt x="442" y="160"/>
                  </a:lnTo>
                  <a:lnTo>
                    <a:pt x="444" y="160"/>
                  </a:lnTo>
                  <a:lnTo>
                    <a:pt x="447" y="160"/>
                  </a:lnTo>
                  <a:lnTo>
                    <a:pt x="454" y="160"/>
                  </a:lnTo>
                  <a:lnTo>
                    <a:pt x="462" y="160"/>
                  </a:lnTo>
                  <a:lnTo>
                    <a:pt x="477" y="160"/>
                  </a:lnTo>
                  <a:lnTo>
                    <a:pt x="493" y="160"/>
                  </a:lnTo>
                  <a:lnTo>
                    <a:pt x="502" y="160"/>
                  </a:lnTo>
                  <a:lnTo>
                    <a:pt x="507" y="160"/>
                  </a:lnTo>
                  <a:lnTo>
                    <a:pt x="531" y="160"/>
                  </a:lnTo>
                  <a:lnTo>
                    <a:pt x="533" y="160"/>
                  </a:lnTo>
                  <a:lnTo>
                    <a:pt x="537" y="160"/>
                  </a:lnTo>
                  <a:lnTo>
                    <a:pt x="542" y="160"/>
                  </a:lnTo>
                  <a:lnTo>
                    <a:pt x="564" y="159"/>
                  </a:lnTo>
                  <a:lnTo>
                    <a:pt x="578" y="159"/>
                  </a:lnTo>
                  <a:lnTo>
                    <a:pt x="592" y="159"/>
                  </a:lnTo>
                  <a:lnTo>
                    <a:pt x="607" y="159"/>
                  </a:lnTo>
                  <a:lnTo>
                    <a:pt x="620" y="159"/>
                  </a:lnTo>
                  <a:lnTo>
                    <a:pt x="635" y="159"/>
                  </a:lnTo>
                  <a:lnTo>
                    <a:pt x="637" y="159"/>
                  </a:lnTo>
                  <a:lnTo>
                    <a:pt x="638" y="173"/>
                  </a:lnTo>
                  <a:lnTo>
                    <a:pt x="657" y="174"/>
                  </a:lnTo>
                  <a:lnTo>
                    <a:pt x="657" y="194"/>
                  </a:lnTo>
                  <a:lnTo>
                    <a:pt x="640" y="194"/>
                  </a:lnTo>
                  <a:lnTo>
                    <a:pt x="641" y="198"/>
                  </a:lnTo>
                  <a:lnTo>
                    <a:pt x="642" y="214"/>
                  </a:lnTo>
                  <a:lnTo>
                    <a:pt x="642" y="220"/>
                  </a:lnTo>
                  <a:lnTo>
                    <a:pt x="643" y="224"/>
                  </a:lnTo>
                  <a:lnTo>
                    <a:pt x="643" y="227"/>
                  </a:lnTo>
                  <a:lnTo>
                    <a:pt x="644" y="242"/>
                  </a:lnTo>
                  <a:lnTo>
                    <a:pt x="645" y="257"/>
                  </a:lnTo>
                  <a:lnTo>
                    <a:pt x="645" y="259"/>
                  </a:lnTo>
                  <a:lnTo>
                    <a:pt x="645" y="273"/>
                  </a:lnTo>
                  <a:lnTo>
                    <a:pt x="645" y="274"/>
                  </a:lnTo>
                  <a:lnTo>
                    <a:pt x="646" y="289"/>
                  </a:lnTo>
                  <a:lnTo>
                    <a:pt x="649" y="306"/>
                  </a:lnTo>
                  <a:lnTo>
                    <a:pt x="649" y="306"/>
                  </a:lnTo>
                  <a:lnTo>
                    <a:pt x="650" y="324"/>
                  </a:lnTo>
                  <a:lnTo>
                    <a:pt x="650" y="326"/>
                  </a:lnTo>
                  <a:lnTo>
                    <a:pt x="651" y="343"/>
                  </a:lnTo>
                  <a:lnTo>
                    <a:pt x="652" y="362"/>
                  </a:lnTo>
                  <a:lnTo>
                    <a:pt x="654" y="382"/>
                  </a:lnTo>
                  <a:lnTo>
                    <a:pt x="655" y="404"/>
                  </a:lnTo>
                  <a:lnTo>
                    <a:pt x="658" y="425"/>
                  </a:lnTo>
                  <a:lnTo>
                    <a:pt x="659" y="446"/>
                  </a:lnTo>
                  <a:lnTo>
                    <a:pt x="659" y="448"/>
                  </a:lnTo>
                  <a:lnTo>
                    <a:pt x="660" y="458"/>
                  </a:lnTo>
                  <a:lnTo>
                    <a:pt x="661" y="461"/>
                  </a:lnTo>
                  <a:lnTo>
                    <a:pt x="661" y="473"/>
                  </a:lnTo>
                  <a:lnTo>
                    <a:pt x="663" y="491"/>
                  </a:lnTo>
                  <a:lnTo>
                    <a:pt x="663" y="501"/>
                  </a:lnTo>
                  <a:lnTo>
                    <a:pt x="664" y="510"/>
                  </a:lnTo>
                  <a:lnTo>
                    <a:pt x="666" y="518"/>
                  </a:lnTo>
                  <a:lnTo>
                    <a:pt x="667" y="529"/>
                  </a:lnTo>
                  <a:lnTo>
                    <a:pt x="668" y="547"/>
                  </a:lnTo>
                  <a:lnTo>
                    <a:pt x="672" y="600"/>
                  </a:lnTo>
                  <a:lnTo>
                    <a:pt x="674" y="604"/>
                  </a:lnTo>
                  <a:lnTo>
                    <a:pt x="674" y="608"/>
                  </a:lnTo>
                  <a:lnTo>
                    <a:pt x="674" y="610"/>
                  </a:lnTo>
                  <a:lnTo>
                    <a:pt x="675" y="610"/>
                  </a:lnTo>
                  <a:lnTo>
                    <a:pt x="687" y="634"/>
                  </a:lnTo>
                  <a:lnTo>
                    <a:pt x="689" y="636"/>
                  </a:lnTo>
                  <a:lnTo>
                    <a:pt x="692" y="639"/>
                  </a:lnTo>
                  <a:lnTo>
                    <a:pt x="693" y="645"/>
                  </a:lnTo>
                  <a:lnTo>
                    <a:pt x="694" y="651"/>
                  </a:lnTo>
                  <a:lnTo>
                    <a:pt x="694" y="658"/>
                  </a:lnTo>
                  <a:lnTo>
                    <a:pt x="694" y="659"/>
                  </a:lnTo>
                  <a:lnTo>
                    <a:pt x="689" y="660"/>
                  </a:lnTo>
                  <a:lnTo>
                    <a:pt x="687" y="660"/>
                  </a:lnTo>
                  <a:lnTo>
                    <a:pt x="686" y="660"/>
                  </a:lnTo>
                  <a:lnTo>
                    <a:pt x="678" y="661"/>
                  </a:lnTo>
                  <a:lnTo>
                    <a:pt x="671" y="661"/>
                  </a:lnTo>
                  <a:lnTo>
                    <a:pt x="666" y="661"/>
                  </a:lnTo>
                  <a:lnTo>
                    <a:pt x="661" y="661"/>
                  </a:lnTo>
                  <a:lnTo>
                    <a:pt x="659" y="662"/>
                  </a:lnTo>
                  <a:lnTo>
                    <a:pt x="650" y="661"/>
                  </a:lnTo>
                  <a:lnTo>
                    <a:pt x="643" y="660"/>
                  </a:lnTo>
                  <a:lnTo>
                    <a:pt x="640" y="659"/>
                  </a:lnTo>
                  <a:lnTo>
                    <a:pt x="636" y="658"/>
                  </a:lnTo>
                  <a:lnTo>
                    <a:pt x="632" y="657"/>
                  </a:lnTo>
                  <a:lnTo>
                    <a:pt x="627" y="655"/>
                  </a:lnTo>
                  <a:lnTo>
                    <a:pt x="621" y="653"/>
                  </a:lnTo>
                  <a:lnTo>
                    <a:pt x="617" y="652"/>
                  </a:lnTo>
                  <a:lnTo>
                    <a:pt x="611" y="651"/>
                  </a:lnTo>
                  <a:lnTo>
                    <a:pt x="608" y="651"/>
                  </a:lnTo>
                  <a:lnTo>
                    <a:pt x="603" y="651"/>
                  </a:lnTo>
                  <a:lnTo>
                    <a:pt x="598" y="652"/>
                  </a:lnTo>
                  <a:lnTo>
                    <a:pt x="594" y="652"/>
                  </a:lnTo>
                  <a:lnTo>
                    <a:pt x="590" y="653"/>
                  </a:lnTo>
                  <a:lnTo>
                    <a:pt x="589" y="654"/>
                  </a:lnTo>
                  <a:lnTo>
                    <a:pt x="584" y="657"/>
                  </a:lnTo>
                  <a:lnTo>
                    <a:pt x="578" y="658"/>
                  </a:lnTo>
                  <a:lnTo>
                    <a:pt x="574" y="661"/>
                  </a:lnTo>
                  <a:lnTo>
                    <a:pt x="571" y="662"/>
                  </a:lnTo>
                  <a:lnTo>
                    <a:pt x="567" y="663"/>
                  </a:lnTo>
                  <a:lnTo>
                    <a:pt x="566" y="663"/>
                  </a:lnTo>
                  <a:lnTo>
                    <a:pt x="564" y="664"/>
                  </a:lnTo>
                  <a:lnTo>
                    <a:pt x="563" y="664"/>
                  </a:lnTo>
                  <a:lnTo>
                    <a:pt x="558" y="664"/>
                  </a:lnTo>
                  <a:lnTo>
                    <a:pt x="552" y="664"/>
                  </a:lnTo>
                  <a:lnTo>
                    <a:pt x="549" y="664"/>
                  </a:lnTo>
                  <a:lnTo>
                    <a:pt x="537" y="662"/>
                  </a:lnTo>
                  <a:lnTo>
                    <a:pt x="528" y="660"/>
                  </a:lnTo>
                  <a:lnTo>
                    <a:pt x="522" y="659"/>
                  </a:lnTo>
                  <a:lnTo>
                    <a:pt x="521" y="659"/>
                  </a:lnTo>
                  <a:lnTo>
                    <a:pt x="516" y="658"/>
                  </a:lnTo>
                  <a:lnTo>
                    <a:pt x="509" y="657"/>
                  </a:lnTo>
                  <a:lnTo>
                    <a:pt x="504" y="655"/>
                  </a:lnTo>
                  <a:lnTo>
                    <a:pt x="497" y="652"/>
                  </a:lnTo>
                  <a:lnTo>
                    <a:pt x="494" y="650"/>
                  </a:lnTo>
                  <a:lnTo>
                    <a:pt x="490" y="647"/>
                  </a:lnTo>
                  <a:lnTo>
                    <a:pt x="487" y="644"/>
                  </a:lnTo>
                  <a:lnTo>
                    <a:pt x="482" y="639"/>
                  </a:lnTo>
                  <a:lnTo>
                    <a:pt x="479" y="635"/>
                  </a:lnTo>
                  <a:lnTo>
                    <a:pt x="477" y="630"/>
                  </a:lnTo>
                  <a:lnTo>
                    <a:pt x="473" y="625"/>
                  </a:lnTo>
                  <a:lnTo>
                    <a:pt x="470" y="619"/>
                  </a:lnTo>
                  <a:lnTo>
                    <a:pt x="469" y="617"/>
                  </a:lnTo>
                  <a:lnTo>
                    <a:pt x="465" y="613"/>
                  </a:lnTo>
                  <a:lnTo>
                    <a:pt x="462" y="610"/>
                  </a:lnTo>
                  <a:lnTo>
                    <a:pt x="457" y="607"/>
                  </a:lnTo>
                  <a:lnTo>
                    <a:pt x="453" y="604"/>
                  </a:lnTo>
                  <a:lnTo>
                    <a:pt x="447" y="602"/>
                  </a:lnTo>
                  <a:lnTo>
                    <a:pt x="442" y="600"/>
                  </a:lnTo>
                  <a:lnTo>
                    <a:pt x="435" y="597"/>
                  </a:lnTo>
                  <a:lnTo>
                    <a:pt x="429" y="596"/>
                  </a:lnTo>
                  <a:lnTo>
                    <a:pt x="425" y="595"/>
                  </a:lnTo>
                  <a:lnTo>
                    <a:pt x="417" y="595"/>
                  </a:lnTo>
                  <a:lnTo>
                    <a:pt x="410" y="595"/>
                  </a:lnTo>
                  <a:lnTo>
                    <a:pt x="409" y="595"/>
                  </a:lnTo>
                  <a:lnTo>
                    <a:pt x="403" y="595"/>
                  </a:lnTo>
                  <a:lnTo>
                    <a:pt x="399" y="595"/>
                  </a:lnTo>
                  <a:lnTo>
                    <a:pt x="390" y="596"/>
                  </a:lnTo>
                  <a:lnTo>
                    <a:pt x="381" y="596"/>
                  </a:lnTo>
                  <a:lnTo>
                    <a:pt x="377" y="596"/>
                  </a:lnTo>
                  <a:lnTo>
                    <a:pt x="375" y="597"/>
                  </a:lnTo>
                  <a:lnTo>
                    <a:pt x="371" y="599"/>
                  </a:lnTo>
                  <a:lnTo>
                    <a:pt x="368" y="600"/>
                  </a:lnTo>
                  <a:lnTo>
                    <a:pt x="365" y="601"/>
                  </a:lnTo>
                  <a:lnTo>
                    <a:pt x="361" y="603"/>
                  </a:lnTo>
                  <a:lnTo>
                    <a:pt x="359" y="604"/>
                  </a:lnTo>
                  <a:lnTo>
                    <a:pt x="358" y="605"/>
                  </a:lnTo>
                  <a:lnTo>
                    <a:pt x="355" y="609"/>
                  </a:lnTo>
                  <a:lnTo>
                    <a:pt x="352" y="611"/>
                  </a:lnTo>
                  <a:lnTo>
                    <a:pt x="352" y="610"/>
                  </a:lnTo>
                  <a:lnTo>
                    <a:pt x="347" y="616"/>
                  </a:lnTo>
                  <a:lnTo>
                    <a:pt x="318" y="643"/>
                  </a:lnTo>
                  <a:lnTo>
                    <a:pt x="305" y="657"/>
                  </a:lnTo>
                  <a:lnTo>
                    <a:pt x="302" y="659"/>
                  </a:lnTo>
                  <a:lnTo>
                    <a:pt x="299" y="663"/>
                  </a:lnTo>
                  <a:lnTo>
                    <a:pt x="297" y="667"/>
                  </a:lnTo>
                  <a:lnTo>
                    <a:pt x="295" y="670"/>
                  </a:lnTo>
                  <a:lnTo>
                    <a:pt x="292" y="675"/>
                  </a:lnTo>
                  <a:lnTo>
                    <a:pt x="290" y="680"/>
                  </a:lnTo>
                  <a:lnTo>
                    <a:pt x="289" y="685"/>
                  </a:lnTo>
                  <a:lnTo>
                    <a:pt x="287" y="693"/>
                  </a:lnTo>
                  <a:lnTo>
                    <a:pt x="284" y="699"/>
                  </a:lnTo>
                  <a:lnTo>
                    <a:pt x="283" y="703"/>
                  </a:lnTo>
                  <a:lnTo>
                    <a:pt x="282" y="706"/>
                  </a:lnTo>
                  <a:lnTo>
                    <a:pt x="280" y="711"/>
                  </a:lnTo>
                  <a:lnTo>
                    <a:pt x="279" y="714"/>
                  </a:lnTo>
                  <a:lnTo>
                    <a:pt x="274" y="720"/>
                  </a:lnTo>
                  <a:lnTo>
                    <a:pt x="265" y="730"/>
                  </a:lnTo>
                  <a:lnTo>
                    <a:pt x="253" y="744"/>
                  </a:lnTo>
                  <a:lnTo>
                    <a:pt x="250" y="749"/>
                  </a:lnTo>
                  <a:lnTo>
                    <a:pt x="241" y="763"/>
                  </a:lnTo>
                  <a:lnTo>
                    <a:pt x="239" y="767"/>
                  </a:lnTo>
                  <a:lnTo>
                    <a:pt x="238" y="769"/>
                  </a:lnTo>
                  <a:lnTo>
                    <a:pt x="237" y="771"/>
                  </a:lnTo>
                  <a:lnTo>
                    <a:pt x="236" y="772"/>
                  </a:lnTo>
                  <a:lnTo>
                    <a:pt x="231" y="776"/>
                  </a:lnTo>
                  <a:lnTo>
                    <a:pt x="228" y="779"/>
                  </a:lnTo>
                  <a:lnTo>
                    <a:pt x="221" y="784"/>
                  </a:lnTo>
                  <a:lnTo>
                    <a:pt x="218" y="786"/>
                  </a:lnTo>
                  <a:lnTo>
                    <a:pt x="207" y="786"/>
                  </a:lnTo>
                  <a:lnTo>
                    <a:pt x="205" y="786"/>
                  </a:lnTo>
                  <a:lnTo>
                    <a:pt x="204" y="786"/>
                  </a:lnTo>
                  <a:lnTo>
                    <a:pt x="202" y="785"/>
                  </a:lnTo>
                  <a:lnTo>
                    <a:pt x="200" y="785"/>
                  </a:lnTo>
                  <a:lnTo>
                    <a:pt x="200" y="779"/>
                  </a:lnTo>
                  <a:lnTo>
                    <a:pt x="197" y="769"/>
                  </a:lnTo>
                  <a:lnTo>
                    <a:pt x="197" y="766"/>
                  </a:lnTo>
                  <a:lnTo>
                    <a:pt x="196" y="763"/>
                  </a:lnTo>
                  <a:lnTo>
                    <a:pt x="195" y="759"/>
                  </a:lnTo>
                  <a:lnTo>
                    <a:pt x="194" y="753"/>
                  </a:lnTo>
                  <a:lnTo>
                    <a:pt x="193" y="750"/>
                  </a:lnTo>
                  <a:lnTo>
                    <a:pt x="192" y="746"/>
                  </a:lnTo>
                  <a:lnTo>
                    <a:pt x="189" y="741"/>
                  </a:lnTo>
                  <a:lnTo>
                    <a:pt x="187" y="739"/>
                  </a:lnTo>
                  <a:lnTo>
                    <a:pt x="185" y="737"/>
                  </a:lnTo>
                  <a:lnTo>
                    <a:pt x="183" y="733"/>
                  </a:lnTo>
                  <a:lnTo>
                    <a:pt x="178" y="729"/>
                  </a:lnTo>
                  <a:lnTo>
                    <a:pt x="176" y="727"/>
                  </a:lnTo>
                  <a:lnTo>
                    <a:pt x="175" y="724"/>
                  </a:lnTo>
                  <a:lnTo>
                    <a:pt x="175" y="722"/>
                  </a:lnTo>
                  <a:lnTo>
                    <a:pt x="174" y="721"/>
                  </a:lnTo>
                  <a:lnTo>
                    <a:pt x="172" y="721"/>
                  </a:lnTo>
                  <a:lnTo>
                    <a:pt x="171" y="719"/>
                  </a:lnTo>
                  <a:lnTo>
                    <a:pt x="168" y="716"/>
                  </a:lnTo>
                  <a:lnTo>
                    <a:pt x="168" y="716"/>
                  </a:lnTo>
                  <a:lnTo>
                    <a:pt x="167" y="716"/>
                  </a:lnTo>
                  <a:lnTo>
                    <a:pt x="166" y="717"/>
                  </a:lnTo>
                  <a:lnTo>
                    <a:pt x="166" y="718"/>
                  </a:lnTo>
                  <a:lnTo>
                    <a:pt x="169" y="724"/>
                  </a:lnTo>
                  <a:lnTo>
                    <a:pt x="167" y="726"/>
                  </a:lnTo>
                  <a:lnTo>
                    <a:pt x="158" y="717"/>
                  </a:lnTo>
                  <a:lnTo>
                    <a:pt x="157" y="714"/>
                  </a:lnTo>
                  <a:lnTo>
                    <a:pt x="128" y="686"/>
                  </a:lnTo>
                  <a:lnTo>
                    <a:pt x="129" y="686"/>
                  </a:lnTo>
                  <a:lnTo>
                    <a:pt x="136" y="679"/>
                  </a:lnTo>
                  <a:lnTo>
                    <a:pt x="128" y="670"/>
                  </a:lnTo>
                  <a:lnTo>
                    <a:pt x="124" y="674"/>
                  </a:lnTo>
                  <a:lnTo>
                    <a:pt x="121" y="670"/>
                  </a:lnTo>
                  <a:lnTo>
                    <a:pt x="127" y="664"/>
                  </a:lnTo>
                  <a:lnTo>
                    <a:pt x="124" y="666"/>
                  </a:lnTo>
                  <a:lnTo>
                    <a:pt x="119" y="667"/>
                  </a:lnTo>
                  <a:lnTo>
                    <a:pt x="118" y="663"/>
                  </a:lnTo>
                  <a:lnTo>
                    <a:pt x="125" y="662"/>
                  </a:lnTo>
                  <a:lnTo>
                    <a:pt x="125" y="660"/>
                  </a:lnTo>
                  <a:lnTo>
                    <a:pt x="123" y="658"/>
                  </a:lnTo>
                  <a:lnTo>
                    <a:pt x="120" y="659"/>
                  </a:lnTo>
                  <a:lnTo>
                    <a:pt x="119" y="653"/>
                  </a:lnTo>
                  <a:lnTo>
                    <a:pt x="117" y="652"/>
                  </a:lnTo>
                  <a:lnTo>
                    <a:pt x="108" y="654"/>
                  </a:lnTo>
                  <a:lnTo>
                    <a:pt x="107" y="651"/>
                  </a:lnTo>
                  <a:lnTo>
                    <a:pt x="118" y="647"/>
                  </a:lnTo>
                  <a:lnTo>
                    <a:pt x="118" y="644"/>
                  </a:lnTo>
                  <a:lnTo>
                    <a:pt x="108" y="647"/>
                  </a:lnTo>
                  <a:lnTo>
                    <a:pt x="106" y="649"/>
                  </a:lnTo>
                  <a:lnTo>
                    <a:pt x="105" y="649"/>
                  </a:lnTo>
                  <a:lnTo>
                    <a:pt x="97" y="643"/>
                  </a:lnTo>
                  <a:lnTo>
                    <a:pt x="95" y="642"/>
                  </a:lnTo>
                  <a:lnTo>
                    <a:pt x="92" y="637"/>
                  </a:lnTo>
                  <a:lnTo>
                    <a:pt x="91" y="636"/>
                  </a:lnTo>
                  <a:lnTo>
                    <a:pt x="91" y="636"/>
                  </a:lnTo>
                  <a:lnTo>
                    <a:pt x="89" y="633"/>
                  </a:lnTo>
                  <a:lnTo>
                    <a:pt x="72" y="605"/>
                  </a:lnTo>
                  <a:lnTo>
                    <a:pt x="69" y="603"/>
                  </a:lnTo>
                  <a:lnTo>
                    <a:pt x="69" y="602"/>
                  </a:lnTo>
                  <a:lnTo>
                    <a:pt x="69" y="602"/>
                  </a:lnTo>
                  <a:lnTo>
                    <a:pt x="71" y="601"/>
                  </a:lnTo>
                  <a:lnTo>
                    <a:pt x="71" y="601"/>
                  </a:lnTo>
                  <a:lnTo>
                    <a:pt x="72" y="600"/>
                  </a:lnTo>
                  <a:lnTo>
                    <a:pt x="77" y="599"/>
                  </a:lnTo>
                  <a:lnTo>
                    <a:pt x="79" y="599"/>
                  </a:lnTo>
                  <a:lnTo>
                    <a:pt x="79" y="597"/>
                  </a:lnTo>
                  <a:lnTo>
                    <a:pt x="79" y="597"/>
                  </a:lnTo>
                  <a:lnTo>
                    <a:pt x="79" y="596"/>
                  </a:lnTo>
                  <a:lnTo>
                    <a:pt x="79" y="595"/>
                  </a:lnTo>
                  <a:lnTo>
                    <a:pt x="77" y="595"/>
                  </a:lnTo>
                  <a:lnTo>
                    <a:pt x="76" y="595"/>
                  </a:lnTo>
                  <a:lnTo>
                    <a:pt x="67" y="597"/>
                  </a:lnTo>
                  <a:lnTo>
                    <a:pt x="67" y="597"/>
                  </a:lnTo>
                  <a:lnTo>
                    <a:pt x="58" y="578"/>
                  </a:lnTo>
                  <a:lnTo>
                    <a:pt x="56" y="574"/>
                  </a:lnTo>
                  <a:lnTo>
                    <a:pt x="54" y="569"/>
                  </a:lnTo>
                  <a:lnTo>
                    <a:pt x="52" y="566"/>
                  </a:lnTo>
                  <a:lnTo>
                    <a:pt x="52" y="563"/>
                  </a:lnTo>
                  <a:lnTo>
                    <a:pt x="54" y="563"/>
                  </a:lnTo>
                  <a:lnTo>
                    <a:pt x="54" y="562"/>
                  </a:lnTo>
                  <a:lnTo>
                    <a:pt x="55" y="563"/>
                  </a:lnTo>
                  <a:lnTo>
                    <a:pt x="55" y="563"/>
                  </a:lnTo>
                  <a:lnTo>
                    <a:pt x="56" y="566"/>
                  </a:lnTo>
                  <a:lnTo>
                    <a:pt x="66" y="588"/>
                  </a:lnTo>
                  <a:lnTo>
                    <a:pt x="67" y="592"/>
                  </a:lnTo>
                  <a:lnTo>
                    <a:pt x="67" y="593"/>
                  </a:lnTo>
                  <a:lnTo>
                    <a:pt x="68" y="594"/>
                  </a:lnTo>
                  <a:lnTo>
                    <a:pt x="69" y="594"/>
                  </a:lnTo>
                  <a:lnTo>
                    <a:pt x="71" y="594"/>
                  </a:lnTo>
                  <a:lnTo>
                    <a:pt x="90" y="586"/>
                  </a:lnTo>
                  <a:lnTo>
                    <a:pt x="74" y="545"/>
                  </a:lnTo>
                  <a:lnTo>
                    <a:pt x="74" y="545"/>
                  </a:lnTo>
                  <a:lnTo>
                    <a:pt x="72" y="545"/>
                  </a:lnTo>
                  <a:lnTo>
                    <a:pt x="57" y="553"/>
                  </a:lnTo>
                  <a:lnTo>
                    <a:pt x="55" y="555"/>
                  </a:lnTo>
                  <a:lnTo>
                    <a:pt x="55" y="555"/>
                  </a:lnTo>
                  <a:lnTo>
                    <a:pt x="55" y="557"/>
                  </a:lnTo>
                  <a:lnTo>
                    <a:pt x="55" y="559"/>
                  </a:lnTo>
                  <a:lnTo>
                    <a:pt x="54" y="559"/>
                  </a:lnTo>
                  <a:lnTo>
                    <a:pt x="54" y="559"/>
                  </a:lnTo>
                  <a:lnTo>
                    <a:pt x="52" y="559"/>
                  </a:lnTo>
                  <a:lnTo>
                    <a:pt x="50" y="557"/>
                  </a:lnTo>
                  <a:lnTo>
                    <a:pt x="50" y="555"/>
                  </a:lnTo>
                  <a:lnTo>
                    <a:pt x="50" y="554"/>
                  </a:lnTo>
                  <a:lnTo>
                    <a:pt x="49" y="554"/>
                  </a:lnTo>
                  <a:lnTo>
                    <a:pt x="41" y="523"/>
                  </a:lnTo>
                  <a:lnTo>
                    <a:pt x="40" y="494"/>
                  </a:lnTo>
                  <a:lnTo>
                    <a:pt x="47" y="495"/>
                  </a:lnTo>
                  <a:lnTo>
                    <a:pt x="49" y="477"/>
                  </a:lnTo>
                  <a:lnTo>
                    <a:pt x="49" y="475"/>
                  </a:lnTo>
                  <a:lnTo>
                    <a:pt x="60" y="466"/>
                  </a:lnTo>
                  <a:lnTo>
                    <a:pt x="60" y="465"/>
                  </a:lnTo>
                  <a:lnTo>
                    <a:pt x="59" y="463"/>
                  </a:lnTo>
                  <a:lnTo>
                    <a:pt x="56" y="462"/>
                  </a:lnTo>
                  <a:lnTo>
                    <a:pt x="55" y="462"/>
                  </a:lnTo>
                  <a:lnTo>
                    <a:pt x="51" y="462"/>
                  </a:lnTo>
                  <a:lnTo>
                    <a:pt x="48" y="463"/>
                  </a:lnTo>
                  <a:lnTo>
                    <a:pt x="46" y="463"/>
                  </a:lnTo>
                  <a:lnTo>
                    <a:pt x="45" y="463"/>
                  </a:lnTo>
                  <a:lnTo>
                    <a:pt x="43" y="463"/>
                  </a:lnTo>
                  <a:lnTo>
                    <a:pt x="41" y="463"/>
                  </a:lnTo>
                  <a:lnTo>
                    <a:pt x="41" y="442"/>
                  </a:lnTo>
                  <a:lnTo>
                    <a:pt x="51" y="440"/>
                  </a:lnTo>
                  <a:lnTo>
                    <a:pt x="51" y="438"/>
                  </a:lnTo>
                  <a:lnTo>
                    <a:pt x="50" y="437"/>
                  </a:lnTo>
                  <a:lnTo>
                    <a:pt x="41" y="437"/>
                  </a:lnTo>
                  <a:lnTo>
                    <a:pt x="40" y="421"/>
                  </a:lnTo>
                  <a:lnTo>
                    <a:pt x="42" y="420"/>
                  </a:lnTo>
                  <a:lnTo>
                    <a:pt x="42" y="424"/>
                  </a:lnTo>
                  <a:lnTo>
                    <a:pt x="45" y="424"/>
                  </a:lnTo>
                  <a:lnTo>
                    <a:pt x="45" y="420"/>
                  </a:lnTo>
                  <a:lnTo>
                    <a:pt x="46" y="420"/>
                  </a:lnTo>
                  <a:lnTo>
                    <a:pt x="41" y="344"/>
                  </a:lnTo>
                  <a:lnTo>
                    <a:pt x="40" y="344"/>
                  </a:lnTo>
                  <a:lnTo>
                    <a:pt x="40" y="344"/>
                  </a:lnTo>
                  <a:lnTo>
                    <a:pt x="40" y="343"/>
                  </a:lnTo>
                  <a:lnTo>
                    <a:pt x="40" y="342"/>
                  </a:lnTo>
                  <a:lnTo>
                    <a:pt x="45" y="340"/>
                  </a:lnTo>
                  <a:lnTo>
                    <a:pt x="45" y="332"/>
                  </a:lnTo>
                  <a:lnTo>
                    <a:pt x="45" y="320"/>
                  </a:lnTo>
                  <a:lnTo>
                    <a:pt x="43" y="311"/>
                  </a:lnTo>
                  <a:lnTo>
                    <a:pt x="42" y="303"/>
                  </a:lnTo>
                  <a:lnTo>
                    <a:pt x="41" y="295"/>
                  </a:lnTo>
                  <a:lnTo>
                    <a:pt x="39" y="287"/>
                  </a:lnTo>
                  <a:lnTo>
                    <a:pt x="37" y="281"/>
                  </a:lnTo>
                  <a:lnTo>
                    <a:pt x="33" y="270"/>
                  </a:lnTo>
                  <a:lnTo>
                    <a:pt x="31" y="264"/>
                  </a:lnTo>
                  <a:lnTo>
                    <a:pt x="29" y="257"/>
                  </a:lnTo>
                  <a:lnTo>
                    <a:pt x="25" y="250"/>
                  </a:lnTo>
                  <a:lnTo>
                    <a:pt x="21" y="241"/>
                  </a:lnTo>
                  <a:lnTo>
                    <a:pt x="16" y="228"/>
                  </a:lnTo>
                  <a:lnTo>
                    <a:pt x="14" y="226"/>
                  </a:lnTo>
                  <a:lnTo>
                    <a:pt x="12" y="223"/>
                  </a:lnTo>
                  <a:lnTo>
                    <a:pt x="2" y="210"/>
                  </a:lnTo>
                  <a:lnTo>
                    <a:pt x="0" y="209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4" y="203"/>
                  </a:lnTo>
                  <a:lnTo>
                    <a:pt x="6" y="202"/>
                  </a:lnTo>
                  <a:lnTo>
                    <a:pt x="6" y="201"/>
                  </a:lnTo>
                  <a:lnTo>
                    <a:pt x="7" y="199"/>
                  </a:lnTo>
                  <a:lnTo>
                    <a:pt x="22" y="184"/>
                  </a:lnTo>
                  <a:lnTo>
                    <a:pt x="40" y="166"/>
                  </a:lnTo>
                  <a:lnTo>
                    <a:pt x="55" y="151"/>
                  </a:lnTo>
                  <a:lnTo>
                    <a:pt x="56" y="150"/>
                  </a:lnTo>
                  <a:lnTo>
                    <a:pt x="57" y="149"/>
                  </a:lnTo>
                  <a:lnTo>
                    <a:pt x="69" y="136"/>
                  </a:lnTo>
                  <a:lnTo>
                    <a:pt x="75" y="131"/>
                  </a:lnTo>
                  <a:lnTo>
                    <a:pt x="81" y="125"/>
                  </a:lnTo>
                  <a:lnTo>
                    <a:pt x="83" y="123"/>
                  </a:lnTo>
                  <a:lnTo>
                    <a:pt x="88" y="118"/>
                  </a:lnTo>
                  <a:lnTo>
                    <a:pt x="95" y="110"/>
                  </a:lnTo>
                  <a:lnTo>
                    <a:pt x="106" y="100"/>
                  </a:lnTo>
                  <a:lnTo>
                    <a:pt x="110" y="95"/>
                  </a:lnTo>
                  <a:lnTo>
                    <a:pt x="116" y="90"/>
                  </a:lnTo>
                  <a:lnTo>
                    <a:pt x="118" y="88"/>
                  </a:lnTo>
                  <a:lnTo>
                    <a:pt x="127" y="78"/>
                  </a:lnTo>
                  <a:lnTo>
                    <a:pt x="131" y="75"/>
                  </a:lnTo>
                  <a:lnTo>
                    <a:pt x="136" y="69"/>
                  </a:lnTo>
                  <a:lnTo>
                    <a:pt x="142" y="64"/>
                  </a:lnTo>
                  <a:lnTo>
                    <a:pt x="153" y="52"/>
                  </a:lnTo>
                  <a:lnTo>
                    <a:pt x="157" y="49"/>
                  </a:lnTo>
                  <a:lnTo>
                    <a:pt x="166" y="40"/>
                  </a:lnTo>
                  <a:lnTo>
                    <a:pt x="180" y="25"/>
                  </a:lnTo>
                  <a:lnTo>
                    <a:pt x="192" y="14"/>
                  </a:lnTo>
                  <a:lnTo>
                    <a:pt x="204" y="0"/>
                  </a:lnTo>
                  <a:lnTo>
                    <a:pt x="209" y="6"/>
                  </a:lnTo>
                  <a:lnTo>
                    <a:pt x="223" y="19"/>
                  </a:lnTo>
                  <a:lnTo>
                    <a:pt x="233" y="31"/>
                  </a:lnTo>
                  <a:lnTo>
                    <a:pt x="238" y="36"/>
                  </a:lnTo>
                  <a:lnTo>
                    <a:pt x="244" y="42"/>
                  </a:lnTo>
                  <a:lnTo>
                    <a:pt x="254" y="55"/>
                  </a:lnTo>
                  <a:lnTo>
                    <a:pt x="262" y="65"/>
                  </a:lnTo>
                  <a:lnTo>
                    <a:pt x="272" y="76"/>
                  </a:lnTo>
                  <a:lnTo>
                    <a:pt x="281" y="88"/>
                  </a:lnTo>
                  <a:lnTo>
                    <a:pt x="281" y="89"/>
                  </a:lnTo>
                  <a:lnTo>
                    <a:pt x="282" y="90"/>
                  </a:lnTo>
                  <a:lnTo>
                    <a:pt x="282" y="91"/>
                  </a:lnTo>
                  <a:lnTo>
                    <a:pt x="297" y="107"/>
                  </a:lnTo>
                  <a:lnTo>
                    <a:pt x="299" y="110"/>
                  </a:lnTo>
                  <a:close/>
                  <a:moveTo>
                    <a:pt x="98" y="668"/>
                  </a:moveTo>
                  <a:lnTo>
                    <a:pt x="102" y="672"/>
                  </a:lnTo>
                  <a:lnTo>
                    <a:pt x="103" y="674"/>
                  </a:lnTo>
                  <a:lnTo>
                    <a:pt x="105" y="676"/>
                  </a:lnTo>
                  <a:lnTo>
                    <a:pt x="106" y="677"/>
                  </a:lnTo>
                  <a:lnTo>
                    <a:pt x="109" y="678"/>
                  </a:lnTo>
                  <a:lnTo>
                    <a:pt x="110" y="680"/>
                  </a:lnTo>
                  <a:lnTo>
                    <a:pt x="111" y="680"/>
                  </a:lnTo>
                  <a:lnTo>
                    <a:pt x="112" y="683"/>
                  </a:lnTo>
                  <a:lnTo>
                    <a:pt x="112" y="684"/>
                  </a:lnTo>
                  <a:lnTo>
                    <a:pt x="114" y="685"/>
                  </a:lnTo>
                  <a:lnTo>
                    <a:pt x="115" y="685"/>
                  </a:lnTo>
                  <a:lnTo>
                    <a:pt x="116" y="685"/>
                  </a:lnTo>
                  <a:lnTo>
                    <a:pt x="117" y="685"/>
                  </a:lnTo>
                  <a:lnTo>
                    <a:pt x="120" y="691"/>
                  </a:lnTo>
                  <a:lnTo>
                    <a:pt x="146" y="717"/>
                  </a:lnTo>
                  <a:lnTo>
                    <a:pt x="148" y="719"/>
                  </a:lnTo>
                  <a:lnTo>
                    <a:pt x="149" y="721"/>
                  </a:lnTo>
                  <a:lnTo>
                    <a:pt x="142" y="726"/>
                  </a:lnTo>
                  <a:lnTo>
                    <a:pt x="141" y="727"/>
                  </a:lnTo>
                  <a:lnTo>
                    <a:pt x="135" y="730"/>
                  </a:lnTo>
                  <a:lnTo>
                    <a:pt x="129" y="734"/>
                  </a:lnTo>
                  <a:lnTo>
                    <a:pt x="117" y="739"/>
                  </a:lnTo>
                  <a:lnTo>
                    <a:pt x="110" y="742"/>
                  </a:lnTo>
                  <a:lnTo>
                    <a:pt x="100" y="745"/>
                  </a:lnTo>
                  <a:lnTo>
                    <a:pt x="86" y="750"/>
                  </a:lnTo>
                  <a:lnTo>
                    <a:pt x="85" y="750"/>
                  </a:lnTo>
                  <a:lnTo>
                    <a:pt x="83" y="750"/>
                  </a:lnTo>
                  <a:lnTo>
                    <a:pt x="79" y="726"/>
                  </a:lnTo>
                  <a:lnTo>
                    <a:pt x="76" y="719"/>
                  </a:lnTo>
                  <a:lnTo>
                    <a:pt x="74" y="711"/>
                  </a:lnTo>
                  <a:lnTo>
                    <a:pt x="71" y="701"/>
                  </a:lnTo>
                  <a:lnTo>
                    <a:pt x="69" y="697"/>
                  </a:lnTo>
                  <a:lnTo>
                    <a:pt x="66" y="691"/>
                  </a:lnTo>
                  <a:lnTo>
                    <a:pt x="64" y="686"/>
                  </a:lnTo>
                  <a:lnTo>
                    <a:pt x="58" y="666"/>
                  </a:lnTo>
                  <a:lnTo>
                    <a:pt x="59" y="666"/>
                  </a:lnTo>
                  <a:lnTo>
                    <a:pt x="60" y="666"/>
                  </a:lnTo>
                  <a:lnTo>
                    <a:pt x="63" y="667"/>
                  </a:lnTo>
                  <a:lnTo>
                    <a:pt x="64" y="667"/>
                  </a:lnTo>
                  <a:lnTo>
                    <a:pt x="64" y="668"/>
                  </a:lnTo>
                  <a:lnTo>
                    <a:pt x="65" y="668"/>
                  </a:lnTo>
                  <a:lnTo>
                    <a:pt x="65" y="668"/>
                  </a:lnTo>
                  <a:lnTo>
                    <a:pt x="66" y="668"/>
                  </a:lnTo>
                  <a:lnTo>
                    <a:pt x="67" y="666"/>
                  </a:lnTo>
                  <a:lnTo>
                    <a:pt x="68" y="663"/>
                  </a:lnTo>
                  <a:lnTo>
                    <a:pt x="69" y="662"/>
                  </a:lnTo>
                  <a:lnTo>
                    <a:pt x="71" y="661"/>
                  </a:lnTo>
                  <a:lnTo>
                    <a:pt x="74" y="660"/>
                  </a:lnTo>
                  <a:lnTo>
                    <a:pt x="74" y="659"/>
                  </a:lnTo>
                  <a:lnTo>
                    <a:pt x="74" y="658"/>
                  </a:lnTo>
                  <a:lnTo>
                    <a:pt x="75" y="658"/>
                  </a:lnTo>
                  <a:lnTo>
                    <a:pt x="75" y="655"/>
                  </a:lnTo>
                  <a:lnTo>
                    <a:pt x="75" y="654"/>
                  </a:lnTo>
                  <a:lnTo>
                    <a:pt x="75" y="651"/>
                  </a:lnTo>
                  <a:lnTo>
                    <a:pt x="75" y="650"/>
                  </a:lnTo>
                  <a:lnTo>
                    <a:pt x="75" y="650"/>
                  </a:lnTo>
                  <a:lnTo>
                    <a:pt x="75" y="649"/>
                  </a:lnTo>
                  <a:lnTo>
                    <a:pt x="76" y="649"/>
                  </a:lnTo>
                  <a:lnTo>
                    <a:pt x="76" y="649"/>
                  </a:lnTo>
                  <a:lnTo>
                    <a:pt x="77" y="650"/>
                  </a:lnTo>
                  <a:lnTo>
                    <a:pt x="79" y="651"/>
                  </a:lnTo>
                  <a:lnTo>
                    <a:pt x="79" y="651"/>
                  </a:lnTo>
                  <a:lnTo>
                    <a:pt x="80" y="651"/>
                  </a:lnTo>
                  <a:lnTo>
                    <a:pt x="82" y="652"/>
                  </a:lnTo>
                  <a:lnTo>
                    <a:pt x="83" y="653"/>
                  </a:lnTo>
                  <a:lnTo>
                    <a:pt x="84" y="654"/>
                  </a:lnTo>
                  <a:lnTo>
                    <a:pt x="89" y="660"/>
                  </a:lnTo>
                  <a:lnTo>
                    <a:pt x="92" y="662"/>
                  </a:lnTo>
                  <a:lnTo>
                    <a:pt x="94" y="664"/>
                  </a:lnTo>
                  <a:lnTo>
                    <a:pt x="98" y="66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7" name="Freeform 81">
              <a:extLst>
                <a:ext uri="{FF2B5EF4-FFF2-40B4-BE49-F238E27FC236}">
                  <a16:creationId xmlns:a16="http://schemas.microsoft.com/office/drawing/2014/main" id="{36D968AC-CDA6-B1DD-042B-2124D64079C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5600" y="3146425"/>
              <a:ext cx="2254250" cy="1677988"/>
            </a:xfrm>
            <a:custGeom>
              <a:avLst/>
              <a:gdLst>
                <a:gd name="T0" fmla="*/ 120 w 1420"/>
                <a:gd name="T1" fmla="*/ 31 h 1057"/>
                <a:gd name="T2" fmla="*/ 153 w 1420"/>
                <a:gd name="T3" fmla="*/ 91 h 1057"/>
                <a:gd name="T4" fmla="*/ 169 w 1420"/>
                <a:gd name="T5" fmla="*/ 90 h 1057"/>
                <a:gd name="T6" fmla="*/ 182 w 1420"/>
                <a:gd name="T7" fmla="*/ 70 h 1057"/>
                <a:gd name="T8" fmla="*/ 259 w 1420"/>
                <a:gd name="T9" fmla="*/ 132 h 1057"/>
                <a:gd name="T10" fmla="*/ 298 w 1420"/>
                <a:gd name="T11" fmla="*/ 190 h 1057"/>
                <a:gd name="T12" fmla="*/ 316 w 1420"/>
                <a:gd name="T13" fmla="*/ 261 h 1057"/>
                <a:gd name="T14" fmla="*/ 423 w 1420"/>
                <a:gd name="T15" fmla="*/ 343 h 1057"/>
                <a:gd name="T16" fmla="*/ 427 w 1420"/>
                <a:gd name="T17" fmla="*/ 447 h 1057"/>
                <a:gd name="T18" fmla="*/ 513 w 1420"/>
                <a:gd name="T19" fmla="*/ 445 h 1057"/>
                <a:gd name="T20" fmla="*/ 579 w 1420"/>
                <a:gd name="T21" fmla="*/ 406 h 1057"/>
                <a:gd name="T22" fmla="*/ 520 w 1420"/>
                <a:gd name="T23" fmla="*/ 332 h 1057"/>
                <a:gd name="T24" fmla="*/ 559 w 1420"/>
                <a:gd name="T25" fmla="*/ 317 h 1057"/>
                <a:gd name="T26" fmla="*/ 622 w 1420"/>
                <a:gd name="T27" fmla="*/ 376 h 1057"/>
                <a:gd name="T28" fmla="*/ 691 w 1420"/>
                <a:gd name="T29" fmla="*/ 380 h 1057"/>
                <a:gd name="T30" fmla="*/ 687 w 1420"/>
                <a:gd name="T31" fmla="*/ 335 h 1057"/>
                <a:gd name="T32" fmla="*/ 815 w 1420"/>
                <a:gd name="T33" fmla="*/ 380 h 1057"/>
                <a:gd name="T34" fmla="*/ 869 w 1420"/>
                <a:gd name="T35" fmla="*/ 478 h 1057"/>
                <a:gd name="T36" fmla="*/ 937 w 1420"/>
                <a:gd name="T37" fmla="*/ 469 h 1057"/>
                <a:gd name="T38" fmla="*/ 979 w 1420"/>
                <a:gd name="T39" fmla="*/ 327 h 1057"/>
                <a:gd name="T40" fmla="*/ 1045 w 1420"/>
                <a:gd name="T41" fmla="*/ 289 h 1057"/>
                <a:gd name="T42" fmla="*/ 1058 w 1420"/>
                <a:gd name="T43" fmla="*/ 235 h 1057"/>
                <a:gd name="T44" fmla="*/ 1098 w 1420"/>
                <a:gd name="T45" fmla="*/ 246 h 1057"/>
                <a:gd name="T46" fmla="*/ 1146 w 1420"/>
                <a:gd name="T47" fmla="*/ 280 h 1057"/>
                <a:gd name="T48" fmla="*/ 1194 w 1420"/>
                <a:gd name="T49" fmla="*/ 301 h 1057"/>
                <a:gd name="T50" fmla="*/ 1342 w 1420"/>
                <a:gd name="T51" fmla="*/ 526 h 1057"/>
                <a:gd name="T52" fmla="*/ 1373 w 1420"/>
                <a:gd name="T53" fmla="*/ 651 h 1057"/>
                <a:gd name="T54" fmla="*/ 1394 w 1420"/>
                <a:gd name="T55" fmla="*/ 723 h 1057"/>
                <a:gd name="T56" fmla="*/ 1395 w 1420"/>
                <a:gd name="T57" fmla="*/ 805 h 1057"/>
                <a:gd name="T58" fmla="*/ 1335 w 1420"/>
                <a:gd name="T59" fmla="*/ 804 h 1057"/>
                <a:gd name="T60" fmla="*/ 1333 w 1420"/>
                <a:gd name="T61" fmla="*/ 920 h 1057"/>
                <a:gd name="T62" fmla="*/ 1222 w 1420"/>
                <a:gd name="T63" fmla="*/ 936 h 1057"/>
                <a:gd name="T64" fmla="*/ 1054 w 1420"/>
                <a:gd name="T65" fmla="*/ 936 h 1057"/>
                <a:gd name="T66" fmla="*/ 942 w 1420"/>
                <a:gd name="T67" fmla="*/ 1040 h 1057"/>
                <a:gd name="T68" fmla="*/ 822 w 1420"/>
                <a:gd name="T69" fmla="*/ 996 h 1057"/>
                <a:gd name="T70" fmla="*/ 751 w 1420"/>
                <a:gd name="T71" fmla="*/ 937 h 1057"/>
                <a:gd name="T72" fmla="*/ 548 w 1420"/>
                <a:gd name="T73" fmla="*/ 931 h 1057"/>
                <a:gd name="T74" fmla="*/ 545 w 1420"/>
                <a:gd name="T75" fmla="*/ 899 h 1057"/>
                <a:gd name="T76" fmla="*/ 481 w 1420"/>
                <a:gd name="T77" fmla="*/ 902 h 1057"/>
                <a:gd name="T78" fmla="*/ 448 w 1420"/>
                <a:gd name="T79" fmla="*/ 879 h 1057"/>
                <a:gd name="T80" fmla="*/ 441 w 1420"/>
                <a:gd name="T81" fmla="*/ 821 h 1057"/>
                <a:gd name="T82" fmla="*/ 479 w 1420"/>
                <a:gd name="T83" fmla="*/ 811 h 1057"/>
                <a:gd name="T84" fmla="*/ 454 w 1420"/>
                <a:gd name="T85" fmla="*/ 770 h 1057"/>
                <a:gd name="T86" fmla="*/ 350 w 1420"/>
                <a:gd name="T87" fmla="*/ 555 h 1057"/>
                <a:gd name="T88" fmla="*/ 420 w 1420"/>
                <a:gd name="T89" fmla="*/ 627 h 1057"/>
                <a:gd name="T90" fmla="*/ 389 w 1420"/>
                <a:gd name="T91" fmla="*/ 559 h 1057"/>
                <a:gd name="T92" fmla="*/ 369 w 1420"/>
                <a:gd name="T93" fmla="*/ 510 h 1057"/>
                <a:gd name="T94" fmla="*/ 318 w 1420"/>
                <a:gd name="T95" fmla="*/ 496 h 1057"/>
                <a:gd name="T96" fmla="*/ 215 w 1420"/>
                <a:gd name="T97" fmla="*/ 389 h 1057"/>
                <a:gd name="T98" fmla="*/ 250 w 1420"/>
                <a:gd name="T99" fmla="*/ 362 h 1057"/>
                <a:gd name="T100" fmla="*/ 233 w 1420"/>
                <a:gd name="T101" fmla="*/ 351 h 1057"/>
                <a:gd name="T102" fmla="*/ 207 w 1420"/>
                <a:gd name="T103" fmla="*/ 367 h 1057"/>
                <a:gd name="T104" fmla="*/ 152 w 1420"/>
                <a:gd name="T105" fmla="*/ 257 h 1057"/>
                <a:gd name="T106" fmla="*/ 169 w 1420"/>
                <a:gd name="T107" fmla="*/ 188 h 1057"/>
                <a:gd name="T108" fmla="*/ 86 w 1420"/>
                <a:gd name="T109" fmla="*/ 162 h 1057"/>
                <a:gd name="T110" fmla="*/ 101 w 1420"/>
                <a:gd name="T111" fmla="*/ 128 h 1057"/>
                <a:gd name="T112" fmla="*/ 13 w 1420"/>
                <a:gd name="T113" fmla="*/ 48 h 1057"/>
                <a:gd name="T114" fmla="*/ 8 w 1420"/>
                <a:gd name="T115" fmla="*/ 26 h 1057"/>
                <a:gd name="T116" fmla="*/ 656 w 1420"/>
                <a:gd name="T117" fmla="*/ 861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20" h="1057">
                  <a:moveTo>
                    <a:pt x="100" y="9"/>
                  </a:moveTo>
                  <a:lnTo>
                    <a:pt x="104" y="14"/>
                  </a:lnTo>
                  <a:lnTo>
                    <a:pt x="99" y="19"/>
                  </a:lnTo>
                  <a:lnTo>
                    <a:pt x="101" y="21"/>
                  </a:lnTo>
                  <a:lnTo>
                    <a:pt x="109" y="16"/>
                  </a:lnTo>
                  <a:lnTo>
                    <a:pt x="110" y="17"/>
                  </a:lnTo>
                  <a:lnTo>
                    <a:pt x="111" y="17"/>
                  </a:lnTo>
                  <a:lnTo>
                    <a:pt x="112" y="19"/>
                  </a:lnTo>
                  <a:lnTo>
                    <a:pt x="115" y="24"/>
                  </a:lnTo>
                  <a:lnTo>
                    <a:pt x="118" y="26"/>
                  </a:lnTo>
                  <a:lnTo>
                    <a:pt x="119" y="27"/>
                  </a:lnTo>
                  <a:lnTo>
                    <a:pt x="120" y="31"/>
                  </a:lnTo>
                  <a:lnTo>
                    <a:pt x="121" y="34"/>
                  </a:lnTo>
                  <a:lnTo>
                    <a:pt x="122" y="36"/>
                  </a:lnTo>
                  <a:lnTo>
                    <a:pt x="122" y="37"/>
                  </a:lnTo>
                  <a:lnTo>
                    <a:pt x="123" y="39"/>
                  </a:lnTo>
                  <a:lnTo>
                    <a:pt x="125" y="40"/>
                  </a:lnTo>
                  <a:lnTo>
                    <a:pt x="128" y="45"/>
                  </a:lnTo>
                  <a:lnTo>
                    <a:pt x="130" y="52"/>
                  </a:lnTo>
                  <a:lnTo>
                    <a:pt x="134" y="59"/>
                  </a:lnTo>
                  <a:lnTo>
                    <a:pt x="143" y="71"/>
                  </a:lnTo>
                  <a:lnTo>
                    <a:pt x="147" y="82"/>
                  </a:lnTo>
                  <a:lnTo>
                    <a:pt x="152" y="88"/>
                  </a:lnTo>
                  <a:lnTo>
                    <a:pt x="153" y="91"/>
                  </a:lnTo>
                  <a:lnTo>
                    <a:pt x="158" y="102"/>
                  </a:lnTo>
                  <a:lnTo>
                    <a:pt x="164" y="109"/>
                  </a:lnTo>
                  <a:lnTo>
                    <a:pt x="165" y="112"/>
                  </a:lnTo>
                  <a:lnTo>
                    <a:pt x="171" y="120"/>
                  </a:lnTo>
                  <a:lnTo>
                    <a:pt x="172" y="123"/>
                  </a:lnTo>
                  <a:lnTo>
                    <a:pt x="173" y="117"/>
                  </a:lnTo>
                  <a:lnTo>
                    <a:pt x="177" y="103"/>
                  </a:lnTo>
                  <a:lnTo>
                    <a:pt x="175" y="102"/>
                  </a:lnTo>
                  <a:lnTo>
                    <a:pt x="174" y="101"/>
                  </a:lnTo>
                  <a:lnTo>
                    <a:pt x="173" y="99"/>
                  </a:lnTo>
                  <a:lnTo>
                    <a:pt x="171" y="94"/>
                  </a:lnTo>
                  <a:lnTo>
                    <a:pt x="169" y="90"/>
                  </a:lnTo>
                  <a:lnTo>
                    <a:pt x="163" y="81"/>
                  </a:lnTo>
                  <a:lnTo>
                    <a:pt x="163" y="78"/>
                  </a:lnTo>
                  <a:lnTo>
                    <a:pt x="163" y="76"/>
                  </a:lnTo>
                  <a:lnTo>
                    <a:pt x="164" y="75"/>
                  </a:lnTo>
                  <a:lnTo>
                    <a:pt x="166" y="73"/>
                  </a:lnTo>
                  <a:lnTo>
                    <a:pt x="169" y="73"/>
                  </a:lnTo>
                  <a:lnTo>
                    <a:pt x="170" y="73"/>
                  </a:lnTo>
                  <a:lnTo>
                    <a:pt x="171" y="74"/>
                  </a:lnTo>
                  <a:lnTo>
                    <a:pt x="173" y="75"/>
                  </a:lnTo>
                  <a:lnTo>
                    <a:pt x="174" y="77"/>
                  </a:lnTo>
                  <a:lnTo>
                    <a:pt x="179" y="83"/>
                  </a:lnTo>
                  <a:lnTo>
                    <a:pt x="182" y="70"/>
                  </a:lnTo>
                  <a:lnTo>
                    <a:pt x="182" y="71"/>
                  </a:lnTo>
                  <a:lnTo>
                    <a:pt x="183" y="71"/>
                  </a:lnTo>
                  <a:lnTo>
                    <a:pt x="181" y="81"/>
                  </a:lnTo>
                  <a:lnTo>
                    <a:pt x="180" y="85"/>
                  </a:lnTo>
                  <a:lnTo>
                    <a:pt x="181" y="85"/>
                  </a:lnTo>
                  <a:lnTo>
                    <a:pt x="182" y="86"/>
                  </a:lnTo>
                  <a:lnTo>
                    <a:pt x="183" y="87"/>
                  </a:lnTo>
                  <a:lnTo>
                    <a:pt x="186" y="88"/>
                  </a:lnTo>
                  <a:lnTo>
                    <a:pt x="194" y="95"/>
                  </a:lnTo>
                  <a:lnTo>
                    <a:pt x="204" y="101"/>
                  </a:lnTo>
                  <a:lnTo>
                    <a:pt x="248" y="124"/>
                  </a:lnTo>
                  <a:lnTo>
                    <a:pt x="259" y="132"/>
                  </a:lnTo>
                  <a:lnTo>
                    <a:pt x="260" y="136"/>
                  </a:lnTo>
                  <a:lnTo>
                    <a:pt x="263" y="141"/>
                  </a:lnTo>
                  <a:lnTo>
                    <a:pt x="260" y="142"/>
                  </a:lnTo>
                  <a:lnTo>
                    <a:pt x="261" y="143"/>
                  </a:lnTo>
                  <a:lnTo>
                    <a:pt x="265" y="145"/>
                  </a:lnTo>
                  <a:lnTo>
                    <a:pt x="268" y="145"/>
                  </a:lnTo>
                  <a:lnTo>
                    <a:pt x="270" y="146"/>
                  </a:lnTo>
                  <a:lnTo>
                    <a:pt x="275" y="151"/>
                  </a:lnTo>
                  <a:lnTo>
                    <a:pt x="286" y="167"/>
                  </a:lnTo>
                  <a:lnTo>
                    <a:pt x="291" y="175"/>
                  </a:lnTo>
                  <a:lnTo>
                    <a:pt x="293" y="179"/>
                  </a:lnTo>
                  <a:lnTo>
                    <a:pt x="298" y="190"/>
                  </a:lnTo>
                  <a:lnTo>
                    <a:pt x="293" y="193"/>
                  </a:lnTo>
                  <a:lnTo>
                    <a:pt x="294" y="199"/>
                  </a:lnTo>
                  <a:lnTo>
                    <a:pt x="299" y="201"/>
                  </a:lnTo>
                  <a:lnTo>
                    <a:pt x="302" y="217"/>
                  </a:lnTo>
                  <a:lnTo>
                    <a:pt x="304" y="220"/>
                  </a:lnTo>
                  <a:lnTo>
                    <a:pt x="306" y="219"/>
                  </a:lnTo>
                  <a:lnTo>
                    <a:pt x="307" y="219"/>
                  </a:lnTo>
                  <a:lnTo>
                    <a:pt x="308" y="219"/>
                  </a:lnTo>
                  <a:lnTo>
                    <a:pt x="308" y="221"/>
                  </a:lnTo>
                  <a:lnTo>
                    <a:pt x="316" y="243"/>
                  </a:lnTo>
                  <a:lnTo>
                    <a:pt x="316" y="259"/>
                  </a:lnTo>
                  <a:lnTo>
                    <a:pt x="316" y="261"/>
                  </a:lnTo>
                  <a:lnTo>
                    <a:pt x="318" y="267"/>
                  </a:lnTo>
                  <a:lnTo>
                    <a:pt x="318" y="316"/>
                  </a:lnTo>
                  <a:lnTo>
                    <a:pt x="322" y="326"/>
                  </a:lnTo>
                  <a:lnTo>
                    <a:pt x="338" y="336"/>
                  </a:lnTo>
                  <a:lnTo>
                    <a:pt x="345" y="336"/>
                  </a:lnTo>
                  <a:lnTo>
                    <a:pt x="346" y="336"/>
                  </a:lnTo>
                  <a:lnTo>
                    <a:pt x="354" y="337"/>
                  </a:lnTo>
                  <a:lnTo>
                    <a:pt x="401" y="302"/>
                  </a:lnTo>
                  <a:lnTo>
                    <a:pt x="420" y="296"/>
                  </a:lnTo>
                  <a:lnTo>
                    <a:pt x="437" y="301"/>
                  </a:lnTo>
                  <a:lnTo>
                    <a:pt x="428" y="329"/>
                  </a:lnTo>
                  <a:lnTo>
                    <a:pt x="423" y="343"/>
                  </a:lnTo>
                  <a:lnTo>
                    <a:pt x="411" y="372"/>
                  </a:lnTo>
                  <a:lnTo>
                    <a:pt x="410" y="375"/>
                  </a:lnTo>
                  <a:lnTo>
                    <a:pt x="410" y="378"/>
                  </a:lnTo>
                  <a:lnTo>
                    <a:pt x="411" y="381"/>
                  </a:lnTo>
                  <a:lnTo>
                    <a:pt x="412" y="385"/>
                  </a:lnTo>
                  <a:lnTo>
                    <a:pt x="414" y="387"/>
                  </a:lnTo>
                  <a:lnTo>
                    <a:pt x="414" y="388"/>
                  </a:lnTo>
                  <a:lnTo>
                    <a:pt x="416" y="388"/>
                  </a:lnTo>
                  <a:lnTo>
                    <a:pt x="428" y="442"/>
                  </a:lnTo>
                  <a:lnTo>
                    <a:pt x="427" y="443"/>
                  </a:lnTo>
                  <a:lnTo>
                    <a:pt x="427" y="444"/>
                  </a:lnTo>
                  <a:lnTo>
                    <a:pt x="427" y="447"/>
                  </a:lnTo>
                  <a:lnTo>
                    <a:pt x="429" y="451"/>
                  </a:lnTo>
                  <a:lnTo>
                    <a:pt x="432" y="455"/>
                  </a:lnTo>
                  <a:lnTo>
                    <a:pt x="438" y="461"/>
                  </a:lnTo>
                  <a:lnTo>
                    <a:pt x="441" y="464"/>
                  </a:lnTo>
                  <a:lnTo>
                    <a:pt x="448" y="467"/>
                  </a:lnTo>
                  <a:lnTo>
                    <a:pt x="454" y="469"/>
                  </a:lnTo>
                  <a:lnTo>
                    <a:pt x="459" y="470"/>
                  </a:lnTo>
                  <a:lnTo>
                    <a:pt x="464" y="470"/>
                  </a:lnTo>
                  <a:lnTo>
                    <a:pt x="468" y="469"/>
                  </a:lnTo>
                  <a:lnTo>
                    <a:pt x="473" y="467"/>
                  </a:lnTo>
                  <a:lnTo>
                    <a:pt x="480" y="462"/>
                  </a:lnTo>
                  <a:lnTo>
                    <a:pt x="513" y="445"/>
                  </a:lnTo>
                  <a:lnTo>
                    <a:pt x="535" y="443"/>
                  </a:lnTo>
                  <a:lnTo>
                    <a:pt x="545" y="443"/>
                  </a:lnTo>
                  <a:lnTo>
                    <a:pt x="546" y="443"/>
                  </a:lnTo>
                  <a:lnTo>
                    <a:pt x="560" y="441"/>
                  </a:lnTo>
                  <a:lnTo>
                    <a:pt x="563" y="439"/>
                  </a:lnTo>
                  <a:lnTo>
                    <a:pt x="584" y="425"/>
                  </a:lnTo>
                  <a:lnTo>
                    <a:pt x="586" y="422"/>
                  </a:lnTo>
                  <a:lnTo>
                    <a:pt x="586" y="419"/>
                  </a:lnTo>
                  <a:lnTo>
                    <a:pt x="586" y="417"/>
                  </a:lnTo>
                  <a:lnTo>
                    <a:pt x="586" y="413"/>
                  </a:lnTo>
                  <a:lnTo>
                    <a:pt x="585" y="411"/>
                  </a:lnTo>
                  <a:lnTo>
                    <a:pt x="579" y="406"/>
                  </a:lnTo>
                  <a:lnTo>
                    <a:pt x="577" y="405"/>
                  </a:lnTo>
                  <a:lnTo>
                    <a:pt x="576" y="404"/>
                  </a:lnTo>
                  <a:lnTo>
                    <a:pt x="569" y="400"/>
                  </a:lnTo>
                  <a:lnTo>
                    <a:pt x="565" y="397"/>
                  </a:lnTo>
                  <a:lnTo>
                    <a:pt x="561" y="397"/>
                  </a:lnTo>
                  <a:lnTo>
                    <a:pt x="556" y="395"/>
                  </a:lnTo>
                  <a:lnTo>
                    <a:pt x="552" y="392"/>
                  </a:lnTo>
                  <a:lnTo>
                    <a:pt x="532" y="381"/>
                  </a:lnTo>
                  <a:lnTo>
                    <a:pt x="515" y="345"/>
                  </a:lnTo>
                  <a:lnTo>
                    <a:pt x="516" y="341"/>
                  </a:lnTo>
                  <a:lnTo>
                    <a:pt x="517" y="338"/>
                  </a:lnTo>
                  <a:lnTo>
                    <a:pt x="520" y="332"/>
                  </a:lnTo>
                  <a:lnTo>
                    <a:pt x="522" y="329"/>
                  </a:lnTo>
                  <a:lnTo>
                    <a:pt x="523" y="327"/>
                  </a:lnTo>
                  <a:lnTo>
                    <a:pt x="526" y="324"/>
                  </a:lnTo>
                  <a:lnTo>
                    <a:pt x="531" y="320"/>
                  </a:lnTo>
                  <a:lnTo>
                    <a:pt x="536" y="318"/>
                  </a:lnTo>
                  <a:lnTo>
                    <a:pt x="543" y="318"/>
                  </a:lnTo>
                  <a:lnTo>
                    <a:pt x="545" y="318"/>
                  </a:lnTo>
                  <a:lnTo>
                    <a:pt x="548" y="318"/>
                  </a:lnTo>
                  <a:lnTo>
                    <a:pt x="550" y="319"/>
                  </a:lnTo>
                  <a:lnTo>
                    <a:pt x="551" y="319"/>
                  </a:lnTo>
                  <a:lnTo>
                    <a:pt x="554" y="318"/>
                  </a:lnTo>
                  <a:lnTo>
                    <a:pt x="559" y="317"/>
                  </a:lnTo>
                  <a:lnTo>
                    <a:pt x="562" y="316"/>
                  </a:lnTo>
                  <a:lnTo>
                    <a:pt x="574" y="316"/>
                  </a:lnTo>
                  <a:lnTo>
                    <a:pt x="579" y="316"/>
                  </a:lnTo>
                  <a:lnTo>
                    <a:pt x="585" y="317"/>
                  </a:lnTo>
                  <a:lnTo>
                    <a:pt x="589" y="319"/>
                  </a:lnTo>
                  <a:lnTo>
                    <a:pt x="592" y="321"/>
                  </a:lnTo>
                  <a:lnTo>
                    <a:pt x="594" y="322"/>
                  </a:lnTo>
                  <a:lnTo>
                    <a:pt x="597" y="328"/>
                  </a:lnTo>
                  <a:lnTo>
                    <a:pt x="602" y="336"/>
                  </a:lnTo>
                  <a:lnTo>
                    <a:pt x="613" y="360"/>
                  </a:lnTo>
                  <a:lnTo>
                    <a:pt x="619" y="370"/>
                  </a:lnTo>
                  <a:lnTo>
                    <a:pt x="622" y="376"/>
                  </a:lnTo>
                  <a:lnTo>
                    <a:pt x="635" y="400"/>
                  </a:lnTo>
                  <a:lnTo>
                    <a:pt x="641" y="410"/>
                  </a:lnTo>
                  <a:lnTo>
                    <a:pt x="646" y="417"/>
                  </a:lnTo>
                  <a:lnTo>
                    <a:pt x="651" y="421"/>
                  </a:lnTo>
                  <a:lnTo>
                    <a:pt x="660" y="429"/>
                  </a:lnTo>
                  <a:lnTo>
                    <a:pt x="692" y="443"/>
                  </a:lnTo>
                  <a:lnTo>
                    <a:pt x="696" y="443"/>
                  </a:lnTo>
                  <a:lnTo>
                    <a:pt x="699" y="443"/>
                  </a:lnTo>
                  <a:lnTo>
                    <a:pt x="700" y="442"/>
                  </a:lnTo>
                  <a:lnTo>
                    <a:pt x="701" y="441"/>
                  </a:lnTo>
                  <a:lnTo>
                    <a:pt x="701" y="436"/>
                  </a:lnTo>
                  <a:lnTo>
                    <a:pt x="691" y="380"/>
                  </a:lnTo>
                  <a:lnTo>
                    <a:pt x="690" y="376"/>
                  </a:lnTo>
                  <a:lnTo>
                    <a:pt x="687" y="371"/>
                  </a:lnTo>
                  <a:lnTo>
                    <a:pt x="684" y="367"/>
                  </a:lnTo>
                  <a:lnTo>
                    <a:pt x="681" y="361"/>
                  </a:lnTo>
                  <a:lnTo>
                    <a:pt x="681" y="357"/>
                  </a:lnTo>
                  <a:lnTo>
                    <a:pt x="680" y="353"/>
                  </a:lnTo>
                  <a:lnTo>
                    <a:pt x="680" y="349"/>
                  </a:lnTo>
                  <a:lnTo>
                    <a:pt x="681" y="346"/>
                  </a:lnTo>
                  <a:lnTo>
                    <a:pt x="683" y="341"/>
                  </a:lnTo>
                  <a:lnTo>
                    <a:pt x="684" y="339"/>
                  </a:lnTo>
                  <a:lnTo>
                    <a:pt x="686" y="337"/>
                  </a:lnTo>
                  <a:lnTo>
                    <a:pt x="687" y="335"/>
                  </a:lnTo>
                  <a:lnTo>
                    <a:pt x="690" y="332"/>
                  </a:lnTo>
                  <a:lnTo>
                    <a:pt x="696" y="327"/>
                  </a:lnTo>
                  <a:lnTo>
                    <a:pt x="704" y="321"/>
                  </a:lnTo>
                  <a:lnTo>
                    <a:pt x="713" y="316"/>
                  </a:lnTo>
                  <a:lnTo>
                    <a:pt x="718" y="310"/>
                  </a:lnTo>
                  <a:lnTo>
                    <a:pt x="724" y="316"/>
                  </a:lnTo>
                  <a:lnTo>
                    <a:pt x="743" y="333"/>
                  </a:lnTo>
                  <a:lnTo>
                    <a:pt x="769" y="358"/>
                  </a:lnTo>
                  <a:lnTo>
                    <a:pt x="773" y="361"/>
                  </a:lnTo>
                  <a:lnTo>
                    <a:pt x="785" y="367"/>
                  </a:lnTo>
                  <a:lnTo>
                    <a:pt x="794" y="371"/>
                  </a:lnTo>
                  <a:lnTo>
                    <a:pt x="815" y="380"/>
                  </a:lnTo>
                  <a:lnTo>
                    <a:pt x="821" y="383"/>
                  </a:lnTo>
                  <a:lnTo>
                    <a:pt x="827" y="385"/>
                  </a:lnTo>
                  <a:lnTo>
                    <a:pt x="829" y="387"/>
                  </a:lnTo>
                  <a:lnTo>
                    <a:pt x="830" y="387"/>
                  </a:lnTo>
                  <a:lnTo>
                    <a:pt x="853" y="397"/>
                  </a:lnTo>
                  <a:lnTo>
                    <a:pt x="869" y="404"/>
                  </a:lnTo>
                  <a:lnTo>
                    <a:pt x="869" y="429"/>
                  </a:lnTo>
                  <a:lnTo>
                    <a:pt x="869" y="433"/>
                  </a:lnTo>
                  <a:lnTo>
                    <a:pt x="869" y="447"/>
                  </a:lnTo>
                  <a:lnTo>
                    <a:pt x="869" y="462"/>
                  </a:lnTo>
                  <a:lnTo>
                    <a:pt x="869" y="470"/>
                  </a:lnTo>
                  <a:lnTo>
                    <a:pt x="869" y="478"/>
                  </a:lnTo>
                  <a:lnTo>
                    <a:pt x="869" y="484"/>
                  </a:lnTo>
                  <a:lnTo>
                    <a:pt x="869" y="495"/>
                  </a:lnTo>
                  <a:lnTo>
                    <a:pt x="869" y="498"/>
                  </a:lnTo>
                  <a:lnTo>
                    <a:pt x="868" y="512"/>
                  </a:lnTo>
                  <a:lnTo>
                    <a:pt x="868" y="513"/>
                  </a:lnTo>
                  <a:lnTo>
                    <a:pt x="913" y="513"/>
                  </a:lnTo>
                  <a:lnTo>
                    <a:pt x="913" y="521"/>
                  </a:lnTo>
                  <a:lnTo>
                    <a:pt x="953" y="498"/>
                  </a:lnTo>
                  <a:lnTo>
                    <a:pt x="946" y="486"/>
                  </a:lnTo>
                  <a:lnTo>
                    <a:pt x="945" y="484"/>
                  </a:lnTo>
                  <a:lnTo>
                    <a:pt x="939" y="473"/>
                  </a:lnTo>
                  <a:lnTo>
                    <a:pt x="937" y="469"/>
                  </a:lnTo>
                  <a:lnTo>
                    <a:pt x="928" y="452"/>
                  </a:lnTo>
                  <a:lnTo>
                    <a:pt x="919" y="434"/>
                  </a:lnTo>
                  <a:lnTo>
                    <a:pt x="915" y="427"/>
                  </a:lnTo>
                  <a:lnTo>
                    <a:pt x="913" y="424"/>
                  </a:lnTo>
                  <a:lnTo>
                    <a:pt x="910" y="422"/>
                  </a:lnTo>
                  <a:lnTo>
                    <a:pt x="925" y="386"/>
                  </a:lnTo>
                  <a:lnTo>
                    <a:pt x="950" y="376"/>
                  </a:lnTo>
                  <a:lnTo>
                    <a:pt x="968" y="369"/>
                  </a:lnTo>
                  <a:lnTo>
                    <a:pt x="973" y="360"/>
                  </a:lnTo>
                  <a:lnTo>
                    <a:pt x="973" y="358"/>
                  </a:lnTo>
                  <a:lnTo>
                    <a:pt x="980" y="343"/>
                  </a:lnTo>
                  <a:lnTo>
                    <a:pt x="979" y="327"/>
                  </a:lnTo>
                  <a:lnTo>
                    <a:pt x="979" y="326"/>
                  </a:lnTo>
                  <a:lnTo>
                    <a:pt x="983" y="324"/>
                  </a:lnTo>
                  <a:lnTo>
                    <a:pt x="994" y="317"/>
                  </a:lnTo>
                  <a:lnTo>
                    <a:pt x="998" y="316"/>
                  </a:lnTo>
                  <a:lnTo>
                    <a:pt x="1007" y="313"/>
                  </a:lnTo>
                  <a:lnTo>
                    <a:pt x="1016" y="310"/>
                  </a:lnTo>
                  <a:lnTo>
                    <a:pt x="1020" y="307"/>
                  </a:lnTo>
                  <a:lnTo>
                    <a:pt x="1023" y="304"/>
                  </a:lnTo>
                  <a:lnTo>
                    <a:pt x="1026" y="301"/>
                  </a:lnTo>
                  <a:lnTo>
                    <a:pt x="1032" y="295"/>
                  </a:lnTo>
                  <a:lnTo>
                    <a:pt x="1036" y="294"/>
                  </a:lnTo>
                  <a:lnTo>
                    <a:pt x="1045" y="289"/>
                  </a:lnTo>
                  <a:lnTo>
                    <a:pt x="1051" y="282"/>
                  </a:lnTo>
                  <a:lnTo>
                    <a:pt x="1053" y="271"/>
                  </a:lnTo>
                  <a:lnTo>
                    <a:pt x="1054" y="266"/>
                  </a:lnTo>
                  <a:lnTo>
                    <a:pt x="1056" y="260"/>
                  </a:lnTo>
                  <a:lnTo>
                    <a:pt x="1056" y="254"/>
                  </a:lnTo>
                  <a:lnTo>
                    <a:pt x="1057" y="249"/>
                  </a:lnTo>
                  <a:lnTo>
                    <a:pt x="1057" y="245"/>
                  </a:lnTo>
                  <a:lnTo>
                    <a:pt x="1058" y="243"/>
                  </a:lnTo>
                  <a:lnTo>
                    <a:pt x="1059" y="241"/>
                  </a:lnTo>
                  <a:lnTo>
                    <a:pt x="1058" y="238"/>
                  </a:lnTo>
                  <a:lnTo>
                    <a:pt x="1057" y="236"/>
                  </a:lnTo>
                  <a:lnTo>
                    <a:pt x="1058" y="235"/>
                  </a:lnTo>
                  <a:lnTo>
                    <a:pt x="1059" y="233"/>
                  </a:lnTo>
                  <a:lnTo>
                    <a:pt x="1060" y="233"/>
                  </a:lnTo>
                  <a:lnTo>
                    <a:pt x="1062" y="230"/>
                  </a:lnTo>
                  <a:lnTo>
                    <a:pt x="1065" y="230"/>
                  </a:lnTo>
                  <a:lnTo>
                    <a:pt x="1068" y="232"/>
                  </a:lnTo>
                  <a:lnTo>
                    <a:pt x="1072" y="235"/>
                  </a:lnTo>
                  <a:lnTo>
                    <a:pt x="1087" y="244"/>
                  </a:lnTo>
                  <a:lnTo>
                    <a:pt x="1092" y="247"/>
                  </a:lnTo>
                  <a:lnTo>
                    <a:pt x="1094" y="247"/>
                  </a:lnTo>
                  <a:lnTo>
                    <a:pt x="1096" y="247"/>
                  </a:lnTo>
                  <a:lnTo>
                    <a:pt x="1097" y="246"/>
                  </a:lnTo>
                  <a:lnTo>
                    <a:pt x="1098" y="246"/>
                  </a:lnTo>
                  <a:lnTo>
                    <a:pt x="1101" y="249"/>
                  </a:lnTo>
                  <a:lnTo>
                    <a:pt x="1102" y="250"/>
                  </a:lnTo>
                  <a:lnTo>
                    <a:pt x="1104" y="250"/>
                  </a:lnTo>
                  <a:lnTo>
                    <a:pt x="1108" y="253"/>
                  </a:lnTo>
                  <a:lnTo>
                    <a:pt x="1109" y="255"/>
                  </a:lnTo>
                  <a:lnTo>
                    <a:pt x="1111" y="259"/>
                  </a:lnTo>
                  <a:lnTo>
                    <a:pt x="1117" y="265"/>
                  </a:lnTo>
                  <a:lnTo>
                    <a:pt x="1122" y="267"/>
                  </a:lnTo>
                  <a:lnTo>
                    <a:pt x="1128" y="269"/>
                  </a:lnTo>
                  <a:lnTo>
                    <a:pt x="1138" y="272"/>
                  </a:lnTo>
                  <a:lnTo>
                    <a:pt x="1140" y="274"/>
                  </a:lnTo>
                  <a:lnTo>
                    <a:pt x="1146" y="280"/>
                  </a:lnTo>
                  <a:lnTo>
                    <a:pt x="1154" y="286"/>
                  </a:lnTo>
                  <a:lnTo>
                    <a:pt x="1155" y="287"/>
                  </a:lnTo>
                  <a:lnTo>
                    <a:pt x="1163" y="294"/>
                  </a:lnTo>
                  <a:lnTo>
                    <a:pt x="1169" y="299"/>
                  </a:lnTo>
                  <a:lnTo>
                    <a:pt x="1170" y="299"/>
                  </a:lnTo>
                  <a:lnTo>
                    <a:pt x="1179" y="304"/>
                  </a:lnTo>
                  <a:lnTo>
                    <a:pt x="1182" y="305"/>
                  </a:lnTo>
                  <a:lnTo>
                    <a:pt x="1184" y="305"/>
                  </a:lnTo>
                  <a:lnTo>
                    <a:pt x="1187" y="305"/>
                  </a:lnTo>
                  <a:lnTo>
                    <a:pt x="1189" y="304"/>
                  </a:lnTo>
                  <a:lnTo>
                    <a:pt x="1192" y="302"/>
                  </a:lnTo>
                  <a:lnTo>
                    <a:pt x="1194" y="301"/>
                  </a:lnTo>
                  <a:lnTo>
                    <a:pt x="1195" y="300"/>
                  </a:lnTo>
                  <a:lnTo>
                    <a:pt x="1197" y="296"/>
                  </a:lnTo>
                  <a:lnTo>
                    <a:pt x="1199" y="293"/>
                  </a:lnTo>
                  <a:lnTo>
                    <a:pt x="1281" y="353"/>
                  </a:lnTo>
                  <a:lnTo>
                    <a:pt x="1324" y="384"/>
                  </a:lnTo>
                  <a:lnTo>
                    <a:pt x="1336" y="392"/>
                  </a:lnTo>
                  <a:lnTo>
                    <a:pt x="1344" y="396"/>
                  </a:lnTo>
                  <a:lnTo>
                    <a:pt x="1344" y="453"/>
                  </a:lnTo>
                  <a:lnTo>
                    <a:pt x="1343" y="476"/>
                  </a:lnTo>
                  <a:lnTo>
                    <a:pt x="1343" y="495"/>
                  </a:lnTo>
                  <a:lnTo>
                    <a:pt x="1342" y="520"/>
                  </a:lnTo>
                  <a:lnTo>
                    <a:pt x="1342" y="526"/>
                  </a:lnTo>
                  <a:lnTo>
                    <a:pt x="1341" y="546"/>
                  </a:lnTo>
                  <a:lnTo>
                    <a:pt x="1341" y="565"/>
                  </a:lnTo>
                  <a:lnTo>
                    <a:pt x="1341" y="578"/>
                  </a:lnTo>
                  <a:lnTo>
                    <a:pt x="1339" y="606"/>
                  </a:lnTo>
                  <a:lnTo>
                    <a:pt x="1339" y="620"/>
                  </a:lnTo>
                  <a:lnTo>
                    <a:pt x="1339" y="628"/>
                  </a:lnTo>
                  <a:lnTo>
                    <a:pt x="1338" y="651"/>
                  </a:lnTo>
                  <a:lnTo>
                    <a:pt x="1338" y="662"/>
                  </a:lnTo>
                  <a:lnTo>
                    <a:pt x="1360" y="643"/>
                  </a:lnTo>
                  <a:lnTo>
                    <a:pt x="1362" y="644"/>
                  </a:lnTo>
                  <a:lnTo>
                    <a:pt x="1369" y="647"/>
                  </a:lnTo>
                  <a:lnTo>
                    <a:pt x="1373" y="651"/>
                  </a:lnTo>
                  <a:lnTo>
                    <a:pt x="1378" y="653"/>
                  </a:lnTo>
                  <a:lnTo>
                    <a:pt x="1385" y="655"/>
                  </a:lnTo>
                  <a:lnTo>
                    <a:pt x="1394" y="661"/>
                  </a:lnTo>
                  <a:lnTo>
                    <a:pt x="1373" y="705"/>
                  </a:lnTo>
                  <a:lnTo>
                    <a:pt x="1374" y="706"/>
                  </a:lnTo>
                  <a:lnTo>
                    <a:pt x="1379" y="709"/>
                  </a:lnTo>
                  <a:lnTo>
                    <a:pt x="1381" y="710"/>
                  </a:lnTo>
                  <a:lnTo>
                    <a:pt x="1385" y="713"/>
                  </a:lnTo>
                  <a:lnTo>
                    <a:pt x="1389" y="717"/>
                  </a:lnTo>
                  <a:lnTo>
                    <a:pt x="1391" y="719"/>
                  </a:lnTo>
                  <a:lnTo>
                    <a:pt x="1394" y="722"/>
                  </a:lnTo>
                  <a:lnTo>
                    <a:pt x="1394" y="723"/>
                  </a:lnTo>
                  <a:lnTo>
                    <a:pt x="1396" y="726"/>
                  </a:lnTo>
                  <a:lnTo>
                    <a:pt x="1397" y="730"/>
                  </a:lnTo>
                  <a:lnTo>
                    <a:pt x="1397" y="734"/>
                  </a:lnTo>
                  <a:lnTo>
                    <a:pt x="1401" y="738"/>
                  </a:lnTo>
                  <a:lnTo>
                    <a:pt x="1405" y="744"/>
                  </a:lnTo>
                  <a:lnTo>
                    <a:pt x="1406" y="744"/>
                  </a:lnTo>
                  <a:lnTo>
                    <a:pt x="1408" y="746"/>
                  </a:lnTo>
                  <a:lnTo>
                    <a:pt x="1415" y="748"/>
                  </a:lnTo>
                  <a:lnTo>
                    <a:pt x="1419" y="749"/>
                  </a:lnTo>
                  <a:lnTo>
                    <a:pt x="1420" y="749"/>
                  </a:lnTo>
                  <a:lnTo>
                    <a:pt x="1397" y="806"/>
                  </a:lnTo>
                  <a:lnTo>
                    <a:pt x="1395" y="805"/>
                  </a:lnTo>
                  <a:lnTo>
                    <a:pt x="1388" y="803"/>
                  </a:lnTo>
                  <a:lnTo>
                    <a:pt x="1370" y="797"/>
                  </a:lnTo>
                  <a:lnTo>
                    <a:pt x="1353" y="790"/>
                  </a:lnTo>
                  <a:lnTo>
                    <a:pt x="1345" y="788"/>
                  </a:lnTo>
                  <a:lnTo>
                    <a:pt x="1346" y="748"/>
                  </a:lnTo>
                  <a:lnTo>
                    <a:pt x="1342" y="747"/>
                  </a:lnTo>
                  <a:lnTo>
                    <a:pt x="1338" y="747"/>
                  </a:lnTo>
                  <a:lnTo>
                    <a:pt x="1336" y="742"/>
                  </a:lnTo>
                  <a:lnTo>
                    <a:pt x="1336" y="751"/>
                  </a:lnTo>
                  <a:lnTo>
                    <a:pt x="1336" y="781"/>
                  </a:lnTo>
                  <a:lnTo>
                    <a:pt x="1336" y="794"/>
                  </a:lnTo>
                  <a:lnTo>
                    <a:pt x="1335" y="804"/>
                  </a:lnTo>
                  <a:lnTo>
                    <a:pt x="1335" y="805"/>
                  </a:lnTo>
                  <a:lnTo>
                    <a:pt x="1335" y="812"/>
                  </a:lnTo>
                  <a:lnTo>
                    <a:pt x="1335" y="828"/>
                  </a:lnTo>
                  <a:lnTo>
                    <a:pt x="1335" y="835"/>
                  </a:lnTo>
                  <a:lnTo>
                    <a:pt x="1335" y="845"/>
                  </a:lnTo>
                  <a:lnTo>
                    <a:pt x="1334" y="864"/>
                  </a:lnTo>
                  <a:lnTo>
                    <a:pt x="1334" y="873"/>
                  </a:lnTo>
                  <a:lnTo>
                    <a:pt x="1334" y="885"/>
                  </a:lnTo>
                  <a:lnTo>
                    <a:pt x="1334" y="886"/>
                  </a:lnTo>
                  <a:lnTo>
                    <a:pt x="1333" y="895"/>
                  </a:lnTo>
                  <a:lnTo>
                    <a:pt x="1333" y="904"/>
                  </a:lnTo>
                  <a:lnTo>
                    <a:pt x="1333" y="920"/>
                  </a:lnTo>
                  <a:lnTo>
                    <a:pt x="1333" y="924"/>
                  </a:lnTo>
                  <a:lnTo>
                    <a:pt x="1333" y="927"/>
                  </a:lnTo>
                  <a:lnTo>
                    <a:pt x="1333" y="928"/>
                  </a:lnTo>
                  <a:lnTo>
                    <a:pt x="1332" y="936"/>
                  </a:lnTo>
                  <a:lnTo>
                    <a:pt x="1322" y="936"/>
                  </a:lnTo>
                  <a:lnTo>
                    <a:pt x="1312" y="936"/>
                  </a:lnTo>
                  <a:lnTo>
                    <a:pt x="1298" y="936"/>
                  </a:lnTo>
                  <a:lnTo>
                    <a:pt x="1289" y="936"/>
                  </a:lnTo>
                  <a:lnTo>
                    <a:pt x="1265" y="936"/>
                  </a:lnTo>
                  <a:lnTo>
                    <a:pt x="1250" y="936"/>
                  </a:lnTo>
                  <a:lnTo>
                    <a:pt x="1239" y="936"/>
                  </a:lnTo>
                  <a:lnTo>
                    <a:pt x="1222" y="936"/>
                  </a:lnTo>
                  <a:lnTo>
                    <a:pt x="1220" y="936"/>
                  </a:lnTo>
                  <a:lnTo>
                    <a:pt x="1212" y="936"/>
                  </a:lnTo>
                  <a:lnTo>
                    <a:pt x="1204" y="936"/>
                  </a:lnTo>
                  <a:lnTo>
                    <a:pt x="1162" y="936"/>
                  </a:lnTo>
                  <a:lnTo>
                    <a:pt x="1144" y="936"/>
                  </a:lnTo>
                  <a:lnTo>
                    <a:pt x="1127" y="936"/>
                  </a:lnTo>
                  <a:lnTo>
                    <a:pt x="1123" y="936"/>
                  </a:lnTo>
                  <a:lnTo>
                    <a:pt x="1120" y="936"/>
                  </a:lnTo>
                  <a:lnTo>
                    <a:pt x="1114" y="936"/>
                  </a:lnTo>
                  <a:lnTo>
                    <a:pt x="1084" y="936"/>
                  </a:lnTo>
                  <a:lnTo>
                    <a:pt x="1070" y="936"/>
                  </a:lnTo>
                  <a:lnTo>
                    <a:pt x="1054" y="936"/>
                  </a:lnTo>
                  <a:lnTo>
                    <a:pt x="1039" y="936"/>
                  </a:lnTo>
                  <a:lnTo>
                    <a:pt x="992" y="935"/>
                  </a:lnTo>
                  <a:lnTo>
                    <a:pt x="974" y="935"/>
                  </a:lnTo>
                  <a:lnTo>
                    <a:pt x="992" y="950"/>
                  </a:lnTo>
                  <a:lnTo>
                    <a:pt x="992" y="952"/>
                  </a:lnTo>
                  <a:lnTo>
                    <a:pt x="992" y="962"/>
                  </a:lnTo>
                  <a:lnTo>
                    <a:pt x="992" y="968"/>
                  </a:lnTo>
                  <a:lnTo>
                    <a:pt x="991" y="991"/>
                  </a:lnTo>
                  <a:lnTo>
                    <a:pt x="991" y="1015"/>
                  </a:lnTo>
                  <a:lnTo>
                    <a:pt x="991" y="1031"/>
                  </a:lnTo>
                  <a:lnTo>
                    <a:pt x="991" y="1040"/>
                  </a:lnTo>
                  <a:lnTo>
                    <a:pt x="942" y="1040"/>
                  </a:lnTo>
                  <a:lnTo>
                    <a:pt x="933" y="1040"/>
                  </a:lnTo>
                  <a:lnTo>
                    <a:pt x="907" y="1040"/>
                  </a:lnTo>
                  <a:lnTo>
                    <a:pt x="896" y="1041"/>
                  </a:lnTo>
                  <a:lnTo>
                    <a:pt x="859" y="1042"/>
                  </a:lnTo>
                  <a:lnTo>
                    <a:pt x="856" y="1057"/>
                  </a:lnTo>
                  <a:lnTo>
                    <a:pt x="846" y="1056"/>
                  </a:lnTo>
                  <a:lnTo>
                    <a:pt x="841" y="1055"/>
                  </a:lnTo>
                  <a:lnTo>
                    <a:pt x="837" y="1055"/>
                  </a:lnTo>
                  <a:lnTo>
                    <a:pt x="836" y="1048"/>
                  </a:lnTo>
                  <a:lnTo>
                    <a:pt x="834" y="1036"/>
                  </a:lnTo>
                  <a:lnTo>
                    <a:pt x="826" y="1005"/>
                  </a:lnTo>
                  <a:lnTo>
                    <a:pt x="822" y="996"/>
                  </a:lnTo>
                  <a:lnTo>
                    <a:pt x="820" y="987"/>
                  </a:lnTo>
                  <a:lnTo>
                    <a:pt x="816" y="977"/>
                  </a:lnTo>
                  <a:lnTo>
                    <a:pt x="808" y="952"/>
                  </a:lnTo>
                  <a:lnTo>
                    <a:pt x="803" y="939"/>
                  </a:lnTo>
                  <a:lnTo>
                    <a:pt x="796" y="938"/>
                  </a:lnTo>
                  <a:lnTo>
                    <a:pt x="789" y="937"/>
                  </a:lnTo>
                  <a:lnTo>
                    <a:pt x="782" y="937"/>
                  </a:lnTo>
                  <a:lnTo>
                    <a:pt x="781" y="937"/>
                  </a:lnTo>
                  <a:lnTo>
                    <a:pt x="770" y="937"/>
                  </a:lnTo>
                  <a:lnTo>
                    <a:pt x="768" y="937"/>
                  </a:lnTo>
                  <a:lnTo>
                    <a:pt x="758" y="937"/>
                  </a:lnTo>
                  <a:lnTo>
                    <a:pt x="751" y="937"/>
                  </a:lnTo>
                  <a:lnTo>
                    <a:pt x="744" y="937"/>
                  </a:lnTo>
                  <a:lnTo>
                    <a:pt x="684" y="931"/>
                  </a:lnTo>
                  <a:lnTo>
                    <a:pt x="649" y="930"/>
                  </a:lnTo>
                  <a:lnTo>
                    <a:pt x="646" y="930"/>
                  </a:lnTo>
                  <a:lnTo>
                    <a:pt x="643" y="930"/>
                  </a:lnTo>
                  <a:lnTo>
                    <a:pt x="630" y="931"/>
                  </a:lnTo>
                  <a:lnTo>
                    <a:pt x="603" y="932"/>
                  </a:lnTo>
                  <a:lnTo>
                    <a:pt x="567" y="931"/>
                  </a:lnTo>
                  <a:lnTo>
                    <a:pt x="566" y="931"/>
                  </a:lnTo>
                  <a:lnTo>
                    <a:pt x="560" y="931"/>
                  </a:lnTo>
                  <a:lnTo>
                    <a:pt x="558" y="931"/>
                  </a:lnTo>
                  <a:lnTo>
                    <a:pt x="548" y="931"/>
                  </a:lnTo>
                  <a:lnTo>
                    <a:pt x="496" y="930"/>
                  </a:lnTo>
                  <a:lnTo>
                    <a:pt x="451" y="930"/>
                  </a:lnTo>
                  <a:lnTo>
                    <a:pt x="449" y="916"/>
                  </a:lnTo>
                  <a:lnTo>
                    <a:pt x="453" y="918"/>
                  </a:lnTo>
                  <a:lnTo>
                    <a:pt x="453" y="919"/>
                  </a:lnTo>
                  <a:lnTo>
                    <a:pt x="518" y="914"/>
                  </a:lnTo>
                  <a:lnTo>
                    <a:pt x="534" y="907"/>
                  </a:lnTo>
                  <a:lnTo>
                    <a:pt x="539" y="906"/>
                  </a:lnTo>
                  <a:lnTo>
                    <a:pt x="539" y="904"/>
                  </a:lnTo>
                  <a:lnTo>
                    <a:pt x="541" y="902"/>
                  </a:lnTo>
                  <a:lnTo>
                    <a:pt x="543" y="901"/>
                  </a:lnTo>
                  <a:lnTo>
                    <a:pt x="545" y="899"/>
                  </a:lnTo>
                  <a:lnTo>
                    <a:pt x="542" y="893"/>
                  </a:lnTo>
                  <a:lnTo>
                    <a:pt x="541" y="894"/>
                  </a:lnTo>
                  <a:lnTo>
                    <a:pt x="537" y="895"/>
                  </a:lnTo>
                  <a:lnTo>
                    <a:pt x="529" y="898"/>
                  </a:lnTo>
                  <a:lnTo>
                    <a:pt x="527" y="898"/>
                  </a:lnTo>
                  <a:lnTo>
                    <a:pt x="523" y="901"/>
                  </a:lnTo>
                  <a:lnTo>
                    <a:pt x="515" y="903"/>
                  </a:lnTo>
                  <a:lnTo>
                    <a:pt x="500" y="905"/>
                  </a:lnTo>
                  <a:lnTo>
                    <a:pt x="494" y="904"/>
                  </a:lnTo>
                  <a:lnTo>
                    <a:pt x="491" y="902"/>
                  </a:lnTo>
                  <a:lnTo>
                    <a:pt x="488" y="902"/>
                  </a:lnTo>
                  <a:lnTo>
                    <a:pt x="481" y="902"/>
                  </a:lnTo>
                  <a:lnTo>
                    <a:pt x="472" y="902"/>
                  </a:lnTo>
                  <a:lnTo>
                    <a:pt x="463" y="899"/>
                  </a:lnTo>
                  <a:lnTo>
                    <a:pt x="457" y="898"/>
                  </a:lnTo>
                  <a:lnTo>
                    <a:pt x="450" y="899"/>
                  </a:lnTo>
                  <a:lnTo>
                    <a:pt x="449" y="899"/>
                  </a:lnTo>
                  <a:lnTo>
                    <a:pt x="448" y="898"/>
                  </a:lnTo>
                  <a:lnTo>
                    <a:pt x="448" y="893"/>
                  </a:lnTo>
                  <a:lnTo>
                    <a:pt x="447" y="888"/>
                  </a:lnTo>
                  <a:lnTo>
                    <a:pt x="447" y="885"/>
                  </a:lnTo>
                  <a:lnTo>
                    <a:pt x="447" y="882"/>
                  </a:lnTo>
                  <a:lnTo>
                    <a:pt x="447" y="880"/>
                  </a:lnTo>
                  <a:lnTo>
                    <a:pt x="448" y="879"/>
                  </a:lnTo>
                  <a:lnTo>
                    <a:pt x="449" y="873"/>
                  </a:lnTo>
                  <a:lnTo>
                    <a:pt x="446" y="862"/>
                  </a:lnTo>
                  <a:lnTo>
                    <a:pt x="445" y="856"/>
                  </a:lnTo>
                  <a:lnTo>
                    <a:pt x="444" y="852"/>
                  </a:lnTo>
                  <a:lnTo>
                    <a:pt x="442" y="845"/>
                  </a:lnTo>
                  <a:lnTo>
                    <a:pt x="441" y="839"/>
                  </a:lnTo>
                  <a:lnTo>
                    <a:pt x="440" y="834"/>
                  </a:lnTo>
                  <a:lnTo>
                    <a:pt x="439" y="829"/>
                  </a:lnTo>
                  <a:lnTo>
                    <a:pt x="439" y="826"/>
                  </a:lnTo>
                  <a:lnTo>
                    <a:pt x="439" y="824"/>
                  </a:lnTo>
                  <a:lnTo>
                    <a:pt x="439" y="823"/>
                  </a:lnTo>
                  <a:lnTo>
                    <a:pt x="441" y="821"/>
                  </a:lnTo>
                  <a:lnTo>
                    <a:pt x="442" y="821"/>
                  </a:lnTo>
                  <a:lnTo>
                    <a:pt x="445" y="819"/>
                  </a:lnTo>
                  <a:lnTo>
                    <a:pt x="447" y="818"/>
                  </a:lnTo>
                  <a:lnTo>
                    <a:pt x="449" y="816"/>
                  </a:lnTo>
                  <a:lnTo>
                    <a:pt x="453" y="815"/>
                  </a:lnTo>
                  <a:lnTo>
                    <a:pt x="456" y="815"/>
                  </a:lnTo>
                  <a:lnTo>
                    <a:pt x="459" y="815"/>
                  </a:lnTo>
                  <a:lnTo>
                    <a:pt x="463" y="815"/>
                  </a:lnTo>
                  <a:lnTo>
                    <a:pt x="466" y="815"/>
                  </a:lnTo>
                  <a:lnTo>
                    <a:pt x="470" y="814"/>
                  </a:lnTo>
                  <a:lnTo>
                    <a:pt x="474" y="813"/>
                  </a:lnTo>
                  <a:lnTo>
                    <a:pt x="479" y="811"/>
                  </a:lnTo>
                  <a:lnTo>
                    <a:pt x="482" y="810"/>
                  </a:lnTo>
                  <a:lnTo>
                    <a:pt x="485" y="807"/>
                  </a:lnTo>
                  <a:lnTo>
                    <a:pt x="488" y="806"/>
                  </a:lnTo>
                  <a:lnTo>
                    <a:pt x="479" y="776"/>
                  </a:lnTo>
                  <a:lnTo>
                    <a:pt x="423" y="796"/>
                  </a:lnTo>
                  <a:lnTo>
                    <a:pt x="420" y="791"/>
                  </a:lnTo>
                  <a:lnTo>
                    <a:pt x="413" y="794"/>
                  </a:lnTo>
                  <a:lnTo>
                    <a:pt x="411" y="795"/>
                  </a:lnTo>
                  <a:lnTo>
                    <a:pt x="410" y="790"/>
                  </a:lnTo>
                  <a:lnTo>
                    <a:pt x="447" y="776"/>
                  </a:lnTo>
                  <a:lnTo>
                    <a:pt x="450" y="773"/>
                  </a:lnTo>
                  <a:lnTo>
                    <a:pt x="454" y="770"/>
                  </a:lnTo>
                  <a:lnTo>
                    <a:pt x="456" y="768"/>
                  </a:lnTo>
                  <a:lnTo>
                    <a:pt x="458" y="763"/>
                  </a:lnTo>
                  <a:lnTo>
                    <a:pt x="460" y="759"/>
                  </a:lnTo>
                  <a:lnTo>
                    <a:pt x="462" y="753"/>
                  </a:lnTo>
                  <a:lnTo>
                    <a:pt x="460" y="747"/>
                  </a:lnTo>
                  <a:lnTo>
                    <a:pt x="454" y="724"/>
                  </a:lnTo>
                  <a:lnTo>
                    <a:pt x="449" y="710"/>
                  </a:lnTo>
                  <a:lnTo>
                    <a:pt x="441" y="682"/>
                  </a:lnTo>
                  <a:lnTo>
                    <a:pt x="398" y="699"/>
                  </a:lnTo>
                  <a:lnTo>
                    <a:pt x="333" y="570"/>
                  </a:lnTo>
                  <a:lnTo>
                    <a:pt x="349" y="555"/>
                  </a:lnTo>
                  <a:lnTo>
                    <a:pt x="350" y="555"/>
                  </a:lnTo>
                  <a:lnTo>
                    <a:pt x="352" y="556"/>
                  </a:lnTo>
                  <a:lnTo>
                    <a:pt x="352" y="558"/>
                  </a:lnTo>
                  <a:lnTo>
                    <a:pt x="352" y="559"/>
                  </a:lnTo>
                  <a:lnTo>
                    <a:pt x="352" y="560"/>
                  </a:lnTo>
                  <a:lnTo>
                    <a:pt x="351" y="560"/>
                  </a:lnTo>
                  <a:lnTo>
                    <a:pt x="350" y="560"/>
                  </a:lnTo>
                  <a:lnTo>
                    <a:pt x="338" y="571"/>
                  </a:lnTo>
                  <a:lnTo>
                    <a:pt x="372" y="640"/>
                  </a:lnTo>
                  <a:lnTo>
                    <a:pt x="373" y="643"/>
                  </a:lnTo>
                  <a:lnTo>
                    <a:pt x="375" y="643"/>
                  </a:lnTo>
                  <a:lnTo>
                    <a:pt x="377" y="642"/>
                  </a:lnTo>
                  <a:lnTo>
                    <a:pt x="420" y="627"/>
                  </a:lnTo>
                  <a:lnTo>
                    <a:pt x="422" y="625"/>
                  </a:lnTo>
                  <a:lnTo>
                    <a:pt x="422" y="623"/>
                  </a:lnTo>
                  <a:lnTo>
                    <a:pt x="422" y="621"/>
                  </a:lnTo>
                  <a:lnTo>
                    <a:pt x="422" y="619"/>
                  </a:lnTo>
                  <a:lnTo>
                    <a:pt x="421" y="617"/>
                  </a:lnTo>
                  <a:lnTo>
                    <a:pt x="418" y="612"/>
                  </a:lnTo>
                  <a:lnTo>
                    <a:pt x="401" y="567"/>
                  </a:lnTo>
                  <a:lnTo>
                    <a:pt x="399" y="565"/>
                  </a:lnTo>
                  <a:lnTo>
                    <a:pt x="395" y="562"/>
                  </a:lnTo>
                  <a:lnTo>
                    <a:pt x="393" y="561"/>
                  </a:lnTo>
                  <a:lnTo>
                    <a:pt x="390" y="560"/>
                  </a:lnTo>
                  <a:lnTo>
                    <a:pt x="389" y="559"/>
                  </a:lnTo>
                  <a:lnTo>
                    <a:pt x="385" y="554"/>
                  </a:lnTo>
                  <a:lnTo>
                    <a:pt x="381" y="544"/>
                  </a:lnTo>
                  <a:lnTo>
                    <a:pt x="378" y="543"/>
                  </a:lnTo>
                  <a:lnTo>
                    <a:pt x="378" y="542"/>
                  </a:lnTo>
                  <a:lnTo>
                    <a:pt x="379" y="540"/>
                  </a:lnTo>
                  <a:lnTo>
                    <a:pt x="379" y="539"/>
                  </a:lnTo>
                  <a:lnTo>
                    <a:pt x="377" y="535"/>
                  </a:lnTo>
                  <a:lnTo>
                    <a:pt x="375" y="528"/>
                  </a:lnTo>
                  <a:lnTo>
                    <a:pt x="376" y="525"/>
                  </a:lnTo>
                  <a:lnTo>
                    <a:pt x="376" y="521"/>
                  </a:lnTo>
                  <a:lnTo>
                    <a:pt x="375" y="517"/>
                  </a:lnTo>
                  <a:lnTo>
                    <a:pt x="369" y="510"/>
                  </a:lnTo>
                  <a:lnTo>
                    <a:pt x="368" y="509"/>
                  </a:lnTo>
                  <a:lnTo>
                    <a:pt x="365" y="510"/>
                  </a:lnTo>
                  <a:lnTo>
                    <a:pt x="362" y="509"/>
                  </a:lnTo>
                  <a:lnTo>
                    <a:pt x="362" y="508"/>
                  </a:lnTo>
                  <a:lnTo>
                    <a:pt x="360" y="505"/>
                  </a:lnTo>
                  <a:lnTo>
                    <a:pt x="281" y="535"/>
                  </a:lnTo>
                  <a:lnTo>
                    <a:pt x="276" y="526"/>
                  </a:lnTo>
                  <a:lnTo>
                    <a:pt x="274" y="520"/>
                  </a:lnTo>
                  <a:lnTo>
                    <a:pt x="273" y="518"/>
                  </a:lnTo>
                  <a:lnTo>
                    <a:pt x="308" y="504"/>
                  </a:lnTo>
                  <a:lnTo>
                    <a:pt x="316" y="501"/>
                  </a:lnTo>
                  <a:lnTo>
                    <a:pt x="318" y="496"/>
                  </a:lnTo>
                  <a:lnTo>
                    <a:pt x="313" y="486"/>
                  </a:lnTo>
                  <a:lnTo>
                    <a:pt x="266" y="505"/>
                  </a:lnTo>
                  <a:lnTo>
                    <a:pt x="265" y="504"/>
                  </a:lnTo>
                  <a:lnTo>
                    <a:pt x="231" y="438"/>
                  </a:lnTo>
                  <a:lnTo>
                    <a:pt x="226" y="427"/>
                  </a:lnTo>
                  <a:lnTo>
                    <a:pt x="223" y="417"/>
                  </a:lnTo>
                  <a:lnTo>
                    <a:pt x="222" y="412"/>
                  </a:lnTo>
                  <a:lnTo>
                    <a:pt x="221" y="405"/>
                  </a:lnTo>
                  <a:lnTo>
                    <a:pt x="220" y="402"/>
                  </a:lnTo>
                  <a:lnTo>
                    <a:pt x="216" y="394"/>
                  </a:lnTo>
                  <a:lnTo>
                    <a:pt x="216" y="392"/>
                  </a:lnTo>
                  <a:lnTo>
                    <a:pt x="215" y="389"/>
                  </a:lnTo>
                  <a:lnTo>
                    <a:pt x="215" y="387"/>
                  </a:lnTo>
                  <a:lnTo>
                    <a:pt x="216" y="387"/>
                  </a:lnTo>
                  <a:lnTo>
                    <a:pt x="216" y="386"/>
                  </a:lnTo>
                  <a:lnTo>
                    <a:pt x="218" y="385"/>
                  </a:lnTo>
                  <a:lnTo>
                    <a:pt x="230" y="379"/>
                  </a:lnTo>
                  <a:lnTo>
                    <a:pt x="237" y="376"/>
                  </a:lnTo>
                  <a:lnTo>
                    <a:pt x="241" y="374"/>
                  </a:lnTo>
                  <a:lnTo>
                    <a:pt x="248" y="371"/>
                  </a:lnTo>
                  <a:lnTo>
                    <a:pt x="252" y="368"/>
                  </a:lnTo>
                  <a:lnTo>
                    <a:pt x="256" y="366"/>
                  </a:lnTo>
                  <a:lnTo>
                    <a:pt x="251" y="363"/>
                  </a:lnTo>
                  <a:lnTo>
                    <a:pt x="250" y="362"/>
                  </a:lnTo>
                  <a:lnTo>
                    <a:pt x="250" y="360"/>
                  </a:lnTo>
                  <a:lnTo>
                    <a:pt x="251" y="359"/>
                  </a:lnTo>
                  <a:lnTo>
                    <a:pt x="250" y="354"/>
                  </a:lnTo>
                  <a:lnTo>
                    <a:pt x="247" y="354"/>
                  </a:lnTo>
                  <a:lnTo>
                    <a:pt x="243" y="351"/>
                  </a:lnTo>
                  <a:lnTo>
                    <a:pt x="242" y="349"/>
                  </a:lnTo>
                  <a:lnTo>
                    <a:pt x="240" y="342"/>
                  </a:lnTo>
                  <a:lnTo>
                    <a:pt x="239" y="341"/>
                  </a:lnTo>
                  <a:lnTo>
                    <a:pt x="238" y="341"/>
                  </a:lnTo>
                  <a:lnTo>
                    <a:pt x="237" y="343"/>
                  </a:lnTo>
                  <a:lnTo>
                    <a:pt x="235" y="346"/>
                  </a:lnTo>
                  <a:lnTo>
                    <a:pt x="233" y="351"/>
                  </a:lnTo>
                  <a:lnTo>
                    <a:pt x="233" y="353"/>
                  </a:lnTo>
                  <a:lnTo>
                    <a:pt x="233" y="355"/>
                  </a:lnTo>
                  <a:lnTo>
                    <a:pt x="234" y="357"/>
                  </a:lnTo>
                  <a:lnTo>
                    <a:pt x="234" y="358"/>
                  </a:lnTo>
                  <a:lnTo>
                    <a:pt x="229" y="362"/>
                  </a:lnTo>
                  <a:lnTo>
                    <a:pt x="222" y="366"/>
                  </a:lnTo>
                  <a:lnTo>
                    <a:pt x="217" y="368"/>
                  </a:lnTo>
                  <a:lnTo>
                    <a:pt x="214" y="368"/>
                  </a:lnTo>
                  <a:lnTo>
                    <a:pt x="212" y="368"/>
                  </a:lnTo>
                  <a:lnTo>
                    <a:pt x="209" y="368"/>
                  </a:lnTo>
                  <a:lnTo>
                    <a:pt x="209" y="367"/>
                  </a:lnTo>
                  <a:lnTo>
                    <a:pt x="207" y="367"/>
                  </a:lnTo>
                  <a:lnTo>
                    <a:pt x="205" y="363"/>
                  </a:lnTo>
                  <a:lnTo>
                    <a:pt x="204" y="360"/>
                  </a:lnTo>
                  <a:lnTo>
                    <a:pt x="197" y="345"/>
                  </a:lnTo>
                  <a:lnTo>
                    <a:pt x="194" y="338"/>
                  </a:lnTo>
                  <a:lnTo>
                    <a:pt x="192" y="335"/>
                  </a:lnTo>
                  <a:lnTo>
                    <a:pt x="192" y="332"/>
                  </a:lnTo>
                  <a:lnTo>
                    <a:pt x="189" y="321"/>
                  </a:lnTo>
                  <a:lnTo>
                    <a:pt x="183" y="309"/>
                  </a:lnTo>
                  <a:lnTo>
                    <a:pt x="177" y="300"/>
                  </a:lnTo>
                  <a:lnTo>
                    <a:pt x="169" y="286"/>
                  </a:lnTo>
                  <a:lnTo>
                    <a:pt x="164" y="280"/>
                  </a:lnTo>
                  <a:lnTo>
                    <a:pt x="152" y="257"/>
                  </a:lnTo>
                  <a:lnTo>
                    <a:pt x="145" y="247"/>
                  </a:lnTo>
                  <a:lnTo>
                    <a:pt x="138" y="238"/>
                  </a:lnTo>
                  <a:lnTo>
                    <a:pt x="134" y="234"/>
                  </a:lnTo>
                  <a:lnTo>
                    <a:pt x="128" y="228"/>
                  </a:lnTo>
                  <a:lnTo>
                    <a:pt x="125" y="224"/>
                  </a:lnTo>
                  <a:lnTo>
                    <a:pt x="122" y="219"/>
                  </a:lnTo>
                  <a:lnTo>
                    <a:pt x="121" y="217"/>
                  </a:lnTo>
                  <a:lnTo>
                    <a:pt x="120" y="216"/>
                  </a:lnTo>
                  <a:lnTo>
                    <a:pt x="119" y="216"/>
                  </a:lnTo>
                  <a:lnTo>
                    <a:pt x="118" y="213"/>
                  </a:lnTo>
                  <a:lnTo>
                    <a:pt x="118" y="212"/>
                  </a:lnTo>
                  <a:lnTo>
                    <a:pt x="169" y="188"/>
                  </a:lnTo>
                  <a:lnTo>
                    <a:pt x="158" y="171"/>
                  </a:lnTo>
                  <a:lnTo>
                    <a:pt x="103" y="194"/>
                  </a:lnTo>
                  <a:lnTo>
                    <a:pt x="102" y="191"/>
                  </a:lnTo>
                  <a:lnTo>
                    <a:pt x="99" y="185"/>
                  </a:lnTo>
                  <a:lnTo>
                    <a:pt x="152" y="160"/>
                  </a:lnTo>
                  <a:lnTo>
                    <a:pt x="145" y="150"/>
                  </a:lnTo>
                  <a:lnTo>
                    <a:pt x="141" y="152"/>
                  </a:lnTo>
                  <a:lnTo>
                    <a:pt x="136" y="149"/>
                  </a:lnTo>
                  <a:lnTo>
                    <a:pt x="93" y="166"/>
                  </a:lnTo>
                  <a:lnTo>
                    <a:pt x="89" y="167"/>
                  </a:lnTo>
                  <a:lnTo>
                    <a:pt x="87" y="165"/>
                  </a:lnTo>
                  <a:lnTo>
                    <a:pt x="86" y="162"/>
                  </a:lnTo>
                  <a:lnTo>
                    <a:pt x="86" y="159"/>
                  </a:lnTo>
                  <a:lnTo>
                    <a:pt x="87" y="158"/>
                  </a:lnTo>
                  <a:lnTo>
                    <a:pt x="89" y="155"/>
                  </a:lnTo>
                  <a:lnTo>
                    <a:pt x="94" y="153"/>
                  </a:lnTo>
                  <a:lnTo>
                    <a:pt x="99" y="152"/>
                  </a:lnTo>
                  <a:lnTo>
                    <a:pt x="104" y="150"/>
                  </a:lnTo>
                  <a:lnTo>
                    <a:pt x="106" y="149"/>
                  </a:lnTo>
                  <a:lnTo>
                    <a:pt x="106" y="146"/>
                  </a:lnTo>
                  <a:lnTo>
                    <a:pt x="106" y="143"/>
                  </a:lnTo>
                  <a:lnTo>
                    <a:pt x="105" y="138"/>
                  </a:lnTo>
                  <a:lnTo>
                    <a:pt x="102" y="132"/>
                  </a:lnTo>
                  <a:lnTo>
                    <a:pt x="101" y="128"/>
                  </a:lnTo>
                  <a:lnTo>
                    <a:pt x="79" y="142"/>
                  </a:lnTo>
                  <a:lnTo>
                    <a:pt x="76" y="143"/>
                  </a:lnTo>
                  <a:lnTo>
                    <a:pt x="49" y="96"/>
                  </a:lnTo>
                  <a:lnTo>
                    <a:pt x="40" y="86"/>
                  </a:lnTo>
                  <a:lnTo>
                    <a:pt x="31" y="70"/>
                  </a:lnTo>
                  <a:lnTo>
                    <a:pt x="24" y="59"/>
                  </a:lnTo>
                  <a:lnTo>
                    <a:pt x="22" y="56"/>
                  </a:lnTo>
                  <a:lnTo>
                    <a:pt x="20" y="52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5" y="49"/>
                  </a:lnTo>
                  <a:lnTo>
                    <a:pt x="13" y="48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6" y="43"/>
                  </a:lnTo>
                  <a:lnTo>
                    <a:pt x="5" y="42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32" y="20"/>
                  </a:lnTo>
                  <a:lnTo>
                    <a:pt x="37" y="20"/>
                  </a:lnTo>
                  <a:lnTo>
                    <a:pt x="37" y="15"/>
                  </a:lnTo>
                  <a:lnTo>
                    <a:pt x="20" y="14"/>
                  </a:lnTo>
                  <a:lnTo>
                    <a:pt x="19" y="19"/>
                  </a:lnTo>
                  <a:lnTo>
                    <a:pt x="8" y="2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13" y="0"/>
                  </a:lnTo>
                  <a:lnTo>
                    <a:pt x="50" y="3"/>
                  </a:lnTo>
                  <a:lnTo>
                    <a:pt x="100" y="9"/>
                  </a:lnTo>
                  <a:close/>
                  <a:moveTo>
                    <a:pt x="544" y="893"/>
                  </a:moveTo>
                  <a:lnTo>
                    <a:pt x="548" y="898"/>
                  </a:lnTo>
                  <a:lnTo>
                    <a:pt x="550" y="897"/>
                  </a:lnTo>
                  <a:lnTo>
                    <a:pt x="552" y="897"/>
                  </a:lnTo>
                  <a:lnTo>
                    <a:pt x="556" y="898"/>
                  </a:lnTo>
                  <a:lnTo>
                    <a:pt x="556" y="899"/>
                  </a:lnTo>
                  <a:lnTo>
                    <a:pt x="656" y="861"/>
                  </a:lnTo>
                  <a:lnTo>
                    <a:pt x="653" y="852"/>
                  </a:lnTo>
                  <a:lnTo>
                    <a:pt x="544" y="893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88" name="Freeform 82">
              <a:extLst>
                <a:ext uri="{FF2B5EF4-FFF2-40B4-BE49-F238E27FC236}">
                  <a16:creationId xmlns:a16="http://schemas.microsoft.com/office/drawing/2014/main" id="{C81BA1AE-A342-6DC4-7BED-BFD6BF5721E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1425" y="1423988"/>
              <a:ext cx="706438" cy="1296988"/>
            </a:xfrm>
            <a:custGeom>
              <a:avLst/>
              <a:gdLst>
                <a:gd name="T0" fmla="*/ 166 w 445"/>
                <a:gd name="T1" fmla="*/ 68 h 817"/>
                <a:gd name="T2" fmla="*/ 242 w 445"/>
                <a:gd name="T3" fmla="*/ 70 h 817"/>
                <a:gd name="T4" fmla="*/ 311 w 445"/>
                <a:gd name="T5" fmla="*/ 67 h 817"/>
                <a:gd name="T6" fmla="*/ 380 w 445"/>
                <a:gd name="T7" fmla="*/ 67 h 817"/>
                <a:gd name="T8" fmla="*/ 386 w 445"/>
                <a:gd name="T9" fmla="*/ 106 h 817"/>
                <a:gd name="T10" fmla="*/ 377 w 445"/>
                <a:gd name="T11" fmla="*/ 201 h 817"/>
                <a:gd name="T12" fmla="*/ 369 w 445"/>
                <a:gd name="T13" fmla="*/ 227 h 817"/>
                <a:gd name="T14" fmla="*/ 395 w 445"/>
                <a:gd name="T15" fmla="*/ 256 h 817"/>
                <a:gd name="T16" fmla="*/ 445 w 445"/>
                <a:gd name="T17" fmla="*/ 255 h 817"/>
                <a:gd name="T18" fmla="*/ 443 w 445"/>
                <a:gd name="T19" fmla="*/ 348 h 817"/>
                <a:gd name="T20" fmla="*/ 395 w 445"/>
                <a:gd name="T21" fmla="*/ 405 h 817"/>
                <a:gd name="T22" fmla="*/ 370 w 445"/>
                <a:gd name="T23" fmla="*/ 442 h 817"/>
                <a:gd name="T24" fmla="*/ 371 w 445"/>
                <a:gd name="T25" fmla="*/ 503 h 817"/>
                <a:gd name="T26" fmla="*/ 372 w 445"/>
                <a:gd name="T27" fmla="*/ 568 h 817"/>
                <a:gd name="T28" fmla="*/ 368 w 445"/>
                <a:gd name="T29" fmla="*/ 598 h 817"/>
                <a:gd name="T30" fmla="*/ 331 w 445"/>
                <a:gd name="T31" fmla="*/ 625 h 817"/>
                <a:gd name="T32" fmla="*/ 336 w 445"/>
                <a:gd name="T33" fmla="*/ 667 h 817"/>
                <a:gd name="T34" fmla="*/ 302 w 445"/>
                <a:gd name="T35" fmla="*/ 693 h 817"/>
                <a:gd name="T36" fmla="*/ 284 w 445"/>
                <a:gd name="T37" fmla="*/ 740 h 817"/>
                <a:gd name="T38" fmla="*/ 312 w 445"/>
                <a:gd name="T39" fmla="*/ 781 h 817"/>
                <a:gd name="T40" fmla="*/ 283 w 445"/>
                <a:gd name="T41" fmla="*/ 801 h 817"/>
                <a:gd name="T42" fmla="*/ 248 w 445"/>
                <a:gd name="T43" fmla="*/ 815 h 817"/>
                <a:gd name="T44" fmla="*/ 204 w 445"/>
                <a:gd name="T45" fmla="*/ 762 h 817"/>
                <a:gd name="T46" fmla="*/ 135 w 445"/>
                <a:gd name="T47" fmla="*/ 667 h 817"/>
                <a:gd name="T48" fmla="*/ 119 w 445"/>
                <a:gd name="T49" fmla="*/ 678 h 817"/>
                <a:gd name="T50" fmla="*/ 79 w 445"/>
                <a:gd name="T51" fmla="*/ 707 h 817"/>
                <a:gd name="T52" fmla="*/ 70 w 445"/>
                <a:gd name="T53" fmla="*/ 648 h 817"/>
                <a:gd name="T54" fmla="*/ 71 w 445"/>
                <a:gd name="T55" fmla="*/ 620 h 817"/>
                <a:gd name="T56" fmla="*/ 70 w 445"/>
                <a:gd name="T57" fmla="*/ 604 h 817"/>
                <a:gd name="T58" fmla="*/ 71 w 445"/>
                <a:gd name="T59" fmla="*/ 591 h 817"/>
                <a:gd name="T60" fmla="*/ 74 w 445"/>
                <a:gd name="T61" fmla="*/ 577 h 817"/>
                <a:gd name="T62" fmla="*/ 77 w 445"/>
                <a:gd name="T63" fmla="*/ 509 h 817"/>
                <a:gd name="T64" fmla="*/ 79 w 445"/>
                <a:gd name="T65" fmla="*/ 460 h 817"/>
                <a:gd name="T66" fmla="*/ 77 w 445"/>
                <a:gd name="T67" fmla="*/ 344 h 817"/>
                <a:gd name="T68" fmla="*/ 77 w 445"/>
                <a:gd name="T69" fmla="*/ 325 h 817"/>
                <a:gd name="T70" fmla="*/ 78 w 445"/>
                <a:gd name="T71" fmla="*/ 308 h 817"/>
                <a:gd name="T72" fmla="*/ 92 w 445"/>
                <a:gd name="T73" fmla="*/ 249 h 817"/>
                <a:gd name="T74" fmla="*/ 106 w 445"/>
                <a:gd name="T75" fmla="*/ 193 h 817"/>
                <a:gd name="T76" fmla="*/ 115 w 445"/>
                <a:gd name="T77" fmla="*/ 137 h 817"/>
                <a:gd name="T78" fmla="*/ 118 w 445"/>
                <a:gd name="T79" fmla="*/ 104 h 817"/>
                <a:gd name="T80" fmla="*/ 119 w 445"/>
                <a:gd name="T81" fmla="*/ 64 h 817"/>
                <a:gd name="T82" fmla="*/ 59 w 445"/>
                <a:gd name="T83" fmla="*/ 373 h 817"/>
                <a:gd name="T84" fmla="*/ 52 w 445"/>
                <a:gd name="T85" fmla="*/ 317 h 817"/>
                <a:gd name="T86" fmla="*/ 49 w 445"/>
                <a:gd name="T87" fmla="*/ 302 h 817"/>
                <a:gd name="T88" fmla="*/ 44 w 445"/>
                <a:gd name="T89" fmla="*/ 274 h 817"/>
                <a:gd name="T90" fmla="*/ 34 w 445"/>
                <a:gd name="T91" fmla="*/ 210 h 817"/>
                <a:gd name="T92" fmla="*/ 33 w 445"/>
                <a:gd name="T93" fmla="*/ 177 h 817"/>
                <a:gd name="T94" fmla="*/ 14 w 445"/>
                <a:gd name="T95" fmla="*/ 95 h 817"/>
                <a:gd name="T96" fmla="*/ 8 w 445"/>
                <a:gd name="T97" fmla="*/ 60 h 817"/>
                <a:gd name="T98" fmla="*/ 3 w 445"/>
                <a:gd name="T99" fmla="*/ 29 h 817"/>
                <a:gd name="T100" fmla="*/ 52 w 445"/>
                <a:gd name="T101" fmla="*/ 9 h 817"/>
                <a:gd name="T102" fmla="*/ 69 w 445"/>
                <a:gd name="T103" fmla="*/ 4 h 817"/>
                <a:gd name="T104" fmla="*/ 83 w 445"/>
                <a:gd name="T105" fmla="*/ 25 h 817"/>
                <a:gd name="T106" fmla="*/ 93 w 445"/>
                <a:gd name="T107" fmla="*/ 142 h 817"/>
                <a:gd name="T108" fmla="*/ 87 w 445"/>
                <a:gd name="T109" fmla="*/ 166 h 817"/>
                <a:gd name="T110" fmla="*/ 88 w 445"/>
                <a:gd name="T111" fmla="*/ 176 h 817"/>
                <a:gd name="T112" fmla="*/ 78 w 445"/>
                <a:gd name="T113" fmla="*/ 218 h 817"/>
                <a:gd name="T114" fmla="*/ 62 w 445"/>
                <a:gd name="T115" fmla="*/ 265 h 817"/>
                <a:gd name="T116" fmla="*/ 65 w 445"/>
                <a:gd name="T117" fmla="*/ 325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5" h="817">
                  <a:moveTo>
                    <a:pt x="122" y="65"/>
                  </a:moveTo>
                  <a:lnTo>
                    <a:pt x="124" y="65"/>
                  </a:lnTo>
                  <a:lnTo>
                    <a:pt x="135" y="65"/>
                  </a:lnTo>
                  <a:lnTo>
                    <a:pt x="138" y="66"/>
                  </a:lnTo>
                  <a:lnTo>
                    <a:pt x="166" y="68"/>
                  </a:lnTo>
                  <a:lnTo>
                    <a:pt x="187" y="71"/>
                  </a:lnTo>
                  <a:lnTo>
                    <a:pt x="196" y="71"/>
                  </a:lnTo>
                  <a:lnTo>
                    <a:pt x="205" y="71"/>
                  </a:lnTo>
                  <a:lnTo>
                    <a:pt x="223" y="71"/>
                  </a:lnTo>
                  <a:lnTo>
                    <a:pt x="242" y="70"/>
                  </a:lnTo>
                  <a:lnTo>
                    <a:pt x="260" y="70"/>
                  </a:lnTo>
                  <a:lnTo>
                    <a:pt x="275" y="70"/>
                  </a:lnTo>
                  <a:lnTo>
                    <a:pt x="278" y="68"/>
                  </a:lnTo>
                  <a:lnTo>
                    <a:pt x="293" y="68"/>
                  </a:lnTo>
                  <a:lnTo>
                    <a:pt x="311" y="67"/>
                  </a:lnTo>
                  <a:lnTo>
                    <a:pt x="329" y="67"/>
                  </a:lnTo>
                  <a:lnTo>
                    <a:pt x="348" y="67"/>
                  </a:lnTo>
                  <a:lnTo>
                    <a:pt x="367" y="66"/>
                  </a:lnTo>
                  <a:lnTo>
                    <a:pt x="371" y="66"/>
                  </a:lnTo>
                  <a:lnTo>
                    <a:pt x="380" y="67"/>
                  </a:lnTo>
                  <a:lnTo>
                    <a:pt x="381" y="67"/>
                  </a:lnTo>
                  <a:lnTo>
                    <a:pt x="386" y="67"/>
                  </a:lnTo>
                  <a:lnTo>
                    <a:pt x="386" y="104"/>
                  </a:lnTo>
                  <a:lnTo>
                    <a:pt x="386" y="105"/>
                  </a:lnTo>
                  <a:lnTo>
                    <a:pt x="386" y="106"/>
                  </a:lnTo>
                  <a:lnTo>
                    <a:pt x="385" y="123"/>
                  </a:lnTo>
                  <a:lnTo>
                    <a:pt x="382" y="143"/>
                  </a:lnTo>
                  <a:lnTo>
                    <a:pt x="381" y="163"/>
                  </a:lnTo>
                  <a:lnTo>
                    <a:pt x="379" y="183"/>
                  </a:lnTo>
                  <a:lnTo>
                    <a:pt x="377" y="201"/>
                  </a:lnTo>
                  <a:lnTo>
                    <a:pt x="377" y="213"/>
                  </a:lnTo>
                  <a:lnTo>
                    <a:pt x="372" y="214"/>
                  </a:lnTo>
                  <a:lnTo>
                    <a:pt x="368" y="217"/>
                  </a:lnTo>
                  <a:lnTo>
                    <a:pt x="365" y="222"/>
                  </a:lnTo>
                  <a:lnTo>
                    <a:pt x="369" y="227"/>
                  </a:lnTo>
                  <a:lnTo>
                    <a:pt x="373" y="231"/>
                  </a:lnTo>
                  <a:lnTo>
                    <a:pt x="373" y="241"/>
                  </a:lnTo>
                  <a:lnTo>
                    <a:pt x="372" y="256"/>
                  </a:lnTo>
                  <a:lnTo>
                    <a:pt x="386" y="256"/>
                  </a:lnTo>
                  <a:lnTo>
                    <a:pt x="395" y="256"/>
                  </a:lnTo>
                  <a:lnTo>
                    <a:pt x="407" y="255"/>
                  </a:lnTo>
                  <a:lnTo>
                    <a:pt x="420" y="255"/>
                  </a:lnTo>
                  <a:lnTo>
                    <a:pt x="433" y="255"/>
                  </a:lnTo>
                  <a:lnTo>
                    <a:pt x="445" y="255"/>
                  </a:lnTo>
                  <a:lnTo>
                    <a:pt x="445" y="255"/>
                  </a:lnTo>
                  <a:lnTo>
                    <a:pt x="445" y="279"/>
                  </a:lnTo>
                  <a:lnTo>
                    <a:pt x="443" y="290"/>
                  </a:lnTo>
                  <a:lnTo>
                    <a:pt x="443" y="290"/>
                  </a:lnTo>
                  <a:lnTo>
                    <a:pt x="443" y="319"/>
                  </a:lnTo>
                  <a:lnTo>
                    <a:pt x="443" y="348"/>
                  </a:lnTo>
                  <a:lnTo>
                    <a:pt x="443" y="366"/>
                  </a:lnTo>
                  <a:lnTo>
                    <a:pt x="443" y="385"/>
                  </a:lnTo>
                  <a:lnTo>
                    <a:pt x="443" y="405"/>
                  </a:lnTo>
                  <a:lnTo>
                    <a:pt x="420" y="405"/>
                  </a:lnTo>
                  <a:lnTo>
                    <a:pt x="395" y="405"/>
                  </a:lnTo>
                  <a:lnTo>
                    <a:pt x="370" y="405"/>
                  </a:lnTo>
                  <a:lnTo>
                    <a:pt x="370" y="409"/>
                  </a:lnTo>
                  <a:lnTo>
                    <a:pt x="370" y="426"/>
                  </a:lnTo>
                  <a:lnTo>
                    <a:pt x="370" y="440"/>
                  </a:lnTo>
                  <a:lnTo>
                    <a:pt x="370" y="442"/>
                  </a:lnTo>
                  <a:lnTo>
                    <a:pt x="370" y="452"/>
                  </a:lnTo>
                  <a:lnTo>
                    <a:pt x="370" y="457"/>
                  </a:lnTo>
                  <a:lnTo>
                    <a:pt x="371" y="493"/>
                  </a:lnTo>
                  <a:lnTo>
                    <a:pt x="371" y="494"/>
                  </a:lnTo>
                  <a:lnTo>
                    <a:pt x="371" y="503"/>
                  </a:lnTo>
                  <a:lnTo>
                    <a:pt x="371" y="524"/>
                  </a:lnTo>
                  <a:lnTo>
                    <a:pt x="371" y="537"/>
                  </a:lnTo>
                  <a:lnTo>
                    <a:pt x="372" y="550"/>
                  </a:lnTo>
                  <a:lnTo>
                    <a:pt x="372" y="554"/>
                  </a:lnTo>
                  <a:lnTo>
                    <a:pt x="372" y="568"/>
                  </a:lnTo>
                  <a:lnTo>
                    <a:pt x="372" y="574"/>
                  </a:lnTo>
                  <a:lnTo>
                    <a:pt x="372" y="574"/>
                  </a:lnTo>
                  <a:lnTo>
                    <a:pt x="372" y="586"/>
                  </a:lnTo>
                  <a:lnTo>
                    <a:pt x="371" y="594"/>
                  </a:lnTo>
                  <a:lnTo>
                    <a:pt x="368" y="598"/>
                  </a:lnTo>
                  <a:lnTo>
                    <a:pt x="367" y="599"/>
                  </a:lnTo>
                  <a:lnTo>
                    <a:pt x="357" y="608"/>
                  </a:lnTo>
                  <a:lnTo>
                    <a:pt x="347" y="615"/>
                  </a:lnTo>
                  <a:lnTo>
                    <a:pt x="346" y="615"/>
                  </a:lnTo>
                  <a:lnTo>
                    <a:pt x="331" y="625"/>
                  </a:lnTo>
                  <a:lnTo>
                    <a:pt x="327" y="628"/>
                  </a:lnTo>
                  <a:lnTo>
                    <a:pt x="316" y="636"/>
                  </a:lnTo>
                  <a:lnTo>
                    <a:pt x="317" y="639"/>
                  </a:lnTo>
                  <a:lnTo>
                    <a:pt x="331" y="660"/>
                  </a:lnTo>
                  <a:lnTo>
                    <a:pt x="336" y="667"/>
                  </a:lnTo>
                  <a:lnTo>
                    <a:pt x="337" y="669"/>
                  </a:lnTo>
                  <a:lnTo>
                    <a:pt x="326" y="676"/>
                  </a:lnTo>
                  <a:lnTo>
                    <a:pt x="320" y="681"/>
                  </a:lnTo>
                  <a:lnTo>
                    <a:pt x="314" y="684"/>
                  </a:lnTo>
                  <a:lnTo>
                    <a:pt x="302" y="693"/>
                  </a:lnTo>
                  <a:lnTo>
                    <a:pt x="285" y="706"/>
                  </a:lnTo>
                  <a:lnTo>
                    <a:pt x="268" y="717"/>
                  </a:lnTo>
                  <a:lnTo>
                    <a:pt x="279" y="733"/>
                  </a:lnTo>
                  <a:lnTo>
                    <a:pt x="279" y="733"/>
                  </a:lnTo>
                  <a:lnTo>
                    <a:pt x="284" y="740"/>
                  </a:lnTo>
                  <a:lnTo>
                    <a:pt x="291" y="749"/>
                  </a:lnTo>
                  <a:lnTo>
                    <a:pt x="298" y="759"/>
                  </a:lnTo>
                  <a:lnTo>
                    <a:pt x="301" y="765"/>
                  </a:lnTo>
                  <a:lnTo>
                    <a:pt x="305" y="771"/>
                  </a:lnTo>
                  <a:lnTo>
                    <a:pt x="312" y="781"/>
                  </a:lnTo>
                  <a:lnTo>
                    <a:pt x="305" y="785"/>
                  </a:lnTo>
                  <a:lnTo>
                    <a:pt x="304" y="786"/>
                  </a:lnTo>
                  <a:lnTo>
                    <a:pt x="300" y="790"/>
                  </a:lnTo>
                  <a:lnTo>
                    <a:pt x="296" y="792"/>
                  </a:lnTo>
                  <a:lnTo>
                    <a:pt x="283" y="801"/>
                  </a:lnTo>
                  <a:lnTo>
                    <a:pt x="273" y="809"/>
                  </a:lnTo>
                  <a:lnTo>
                    <a:pt x="261" y="817"/>
                  </a:lnTo>
                  <a:lnTo>
                    <a:pt x="257" y="817"/>
                  </a:lnTo>
                  <a:lnTo>
                    <a:pt x="252" y="817"/>
                  </a:lnTo>
                  <a:lnTo>
                    <a:pt x="248" y="815"/>
                  </a:lnTo>
                  <a:lnTo>
                    <a:pt x="243" y="810"/>
                  </a:lnTo>
                  <a:lnTo>
                    <a:pt x="238" y="803"/>
                  </a:lnTo>
                  <a:lnTo>
                    <a:pt x="233" y="799"/>
                  </a:lnTo>
                  <a:lnTo>
                    <a:pt x="215" y="777"/>
                  </a:lnTo>
                  <a:lnTo>
                    <a:pt x="204" y="762"/>
                  </a:lnTo>
                  <a:lnTo>
                    <a:pt x="182" y="733"/>
                  </a:lnTo>
                  <a:lnTo>
                    <a:pt x="158" y="699"/>
                  </a:lnTo>
                  <a:lnTo>
                    <a:pt x="147" y="684"/>
                  </a:lnTo>
                  <a:lnTo>
                    <a:pt x="135" y="667"/>
                  </a:lnTo>
                  <a:lnTo>
                    <a:pt x="135" y="667"/>
                  </a:lnTo>
                  <a:lnTo>
                    <a:pt x="134" y="668"/>
                  </a:lnTo>
                  <a:lnTo>
                    <a:pt x="134" y="668"/>
                  </a:lnTo>
                  <a:lnTo>
                    <a:pt x="127" y="673"/>
                  </a:lnTo>
                  <a:lnTo>
                    <a:pt x="122" y="675"/>
                  </a:lnTo>
                  <a:lnTo>
                    <a:pt x="119" y="678"/>
                  </a:lnTo>
                  <a:lnTo>
                    <a:pt x="115" y="681"/>
                  </a:lnTo>
                  <a:lnTo>
                    <a:pt x="109" y="685"/>
                  </a:lnTo>
                  <a:lnTo>
                    <a:pt x="98" y="692"/>
                  </a:lnTo>
                  <a:lnTo>
                    <a:pt x="89" y="699"/>
                  </a:lnTo>
                  <a:lnTo>
                    <a:pt x="79" y="707"/>
                  </a:lnTo>
                  <a:lnTo>
                    <a:pt x="75" y="707"/>
                  </a:lnTo>
                  <a:lnTo>
                    <a:pt x="70" y="706"/>
                  </a:lnTo>
                  <a:lnTo>
                    <a:pt x="65" y="651"/>
                  </a:lnTo>
                  <a:lnTo>
                    <a:pt x="70" y="649"/>
                  </a:lnTo>
                  <a:lnTo>
                    <a:pt x="70" y="648"/>
                  </a:lnTo>
                  <a:lnTo>
                    <a:pt x="71" y="643"/>
                  </a:lnTo>
                  <a:lnTo>
                    <a:pt x="72" y="629"/>
                  </a:lnTo>
                  <a:lnTo>
                    <a:pt x="72" y="626"/>
                  </a:lnTo>
                  <a:lnTo>
                    <a:pt x="71" y="623"/>
                  </a:lnTo>
                  <a:lnTo>
                    <a:pt x="71" y="620"/>
                  </a:lnTo>
                  <a:lnTo>
                    <a:pt x="71" y="614"/>
                  </a:lnTo>
                  <a:lnTo>
                    <a:pt x="71" y="611"/>
                  </a:lnTo>
                  <a:lnTo>
                    <a:pt x="70" y="609"/>
                  </a:lnTo>
                  <a:lnTo>
                    <a:pt x="70" y="607"/>
                  </a:lnTo>
                  <a:lnTo>
                    <a:pt x="70" y="604"/>
                  </a:lnTo>
                  <a:lnTo>
                    <a:pt x="70" y="600"/>
                  </a:lnTo>
                  <a:lnTo>
                    <a:pt x="70" y="592"/>
                  </a:lnTo>
                  <a:lnTo>
                    <a:pt x="70" y="591"/>
                  </a:lnTo>
                  <a:lnTo>
                    <a:pt x="70" y="591"/>
                  </a:lnTo>
                  <a:lnTo>
                    <a:pt x="71" y="591"/>
                  </a:lnTo>
                  <a:lnTo>
                    <a:pt x="75" y="595"/>
                  </a:lnTo>
                  <a:lnTo>
                    <a:pt x="78" y="593"/>
                  </a:lnTo>
                  <a:lnTo>
                    <a:pt x="76" y="585"/>
                  </a:lnTo>
                  <a:lnTo>
                    <a:pt x="75" y="583"/>
                  </a:lnTo>
                  <a:lnTo>
                    <a:pt x="74" y="577"/>
                  </a:lnTo>
                  <a:lnTo>
                    <a:pt x="74" y="574"/>
                  </a:lnTo>
                  <a:lnTo>
                    <a:pt x="74" y="570"/>
                  </a:lnTo>
                  <a:lnTo>
                    <a:pt x="74" y="558"/>
                  </a:lnTo>
                  <a:lnTo>
                    <a:pt x="75" y="537"/>
                  </a:lnTo>
                  <a:lnTo>
                    <a:pt x="77" y="509"/>
                  </a:lnTo>
                  <a:lnTo>
                    <a:pt x="77" y="507"/>
                  </a:lnTo>
                  <a:lnTo>
                    <a:pt x="77" y="505"/>
                  </a:lnTo>
                  <a:lnTo>
                    <a:pt x="78" y="495"/>
                  </a:lnTo>
                  <a:lnTo>
                    <a:pt x="78" y="484"/>
                  </a:lnTo>
                  <a:lnTo>
                    <a:pt x="79" y="460"/>
                  </a:lnTo>
                  <a:lnTo>
                    <a:pt x="78" y="426"/>
                  </a:lnTo>
                  <a:lnTo>
                    <a:pt x="78" y="385"/>
                  </a:lnTo>
                  <a:lnTo>
                    <a:pt x="77" y="373"/>
                  </a:lnTo>
                  <a:lnTo>
                    <a:pt x="77" y="369"/>
                  </a:lnTo>
                  <a:lnTo>
                    <a:pt x="77" y="344"/>
                  </a:lnTo>
                  <a:lnTo>
                    <a:pt x="77" y="339"/>
                  </a:lnTo>
                  <a:lnTo>
                    <a:pt x="77" y="330"/>
                  </a:lnTo>
                  <a:lnTo>
                    <a:pt x="77" y="326"/>
                  </a:lnTo>
                  <a:lnTo>
                    <a:pt x="77" y="325"/>
                  </a:lnTo>
                  <a:lnTo>
                    <a:pt x="77" y="325"/>
                  </a:lnTo>
                  <a:lnTo>
                    <a:pt x="77" y="324"/>
                  </a:lnTo>
                  <a:lnTo>
                    <a:pt x="77" y="324"/>
                  </a:lnTo>
                  <a:lnTo>
                    <a:pt x="77" y="323"/>
                  </a:lnTo>
                  <a:lnTo>
                    <a:pt x="78" y="317"/>
                  </a:lnTo>
                  <a:lnTo>
                    <a:pt x="78" y="308"/>
                  </a:lnTo>
                  <a:lnTo>
                    <a:pt x="80" y="294"/>
                  </a:lnTo>
                  <a:lnTo>
                    <a:pt x="83" y="284"/>
                  </a:lnTo>
                  <a:lnTo>
                    <a:pt x="84" y="277"/>
                  </a:lnTo>
                  <a:lnTo>
                    <a:pt x="85" y="274"/>
                  </a:lnTo>
                  <a:lnTo>
                    <a:pt x="92" y="249"/>
                  </a:lnTo>
                  <a:lnTo>
                    <a:pt x="98" y="224"/>
                  </a:lnTo>
                  <a:lnTo>
                    <a:pt x="101" y="212"/>
                  </a:lnTo>
                  <a:lnTo>
                    <a:pt x="102" y="206"/>
                  </a:lnTo>
                  <a:lnTo>
                    <a:pt x="104" y="194"/>
                  </a:lnTo>
                  <a:lnTo>
                    <a:pt x="106" y="193"/>
                  </a:lnTo>
                  <a:lnTo>
                    <a:pt x="109" y="180"/>
                  </a:lnTo>
                  <a:lnTo>
                    <a:pt x="111" y="171"/>
                  </a:lnTo>
                  <a:lnTo>
                    <a:pt x="114" y="155"/>
                  </a:lnTo>
                  <a:lnTo>
                    <a:pt x="115" y="140"/>
                  </a:lnTo>
                  <a:lnTo>
                    <a:pt x="115" y="137"/>
                  </a:lnTo>
                  <a:lnTo>
                    <a:pt x="115" y="132"/>
                  </a:lnTo>
                  <a:lnTo>
                    <a:pt x="115" y="106"/>
                  </a:lnTo>
                  <a:lnTo>
                    <a:pt x="117" y="105"/>
                  </a:lnTo>
                  <a:lnTo>
                    <a:pt x="117" y="104"/>
                  </a:lnTo>
                  <a:lnTo>
                    <a:pt x="118" y="104"/>
                  </a:lnTo>
                  <a:lnTo>
                    <a:pt x="118" y="101"/>
                  </a:lnTo>
                  <a:lnTo>
                    <a:pt x="118" y="88"/>
                  </a:lnTo>
                  <a:lnTo>
                    <a:pt x="118" y="70"/>
                  </a:lnTo>
                  <a:lnTo>
                    <a:pt x="117" y="64"/>
                  </a:lnTo>
                  <a:lnTo>
                    <a:pt x="119" y="64"/>
                  </a:lnTo>
                  <a:lnTo>
                    <a:pt x="121" y="65"/>
                  </a:lnTo>
                  <a:lnTo>
                    <a:pt x="122" y="65"/>
                  </a:lnTo>
                  <a:close/>
                  <a:moveTo>
                    <a:pt x="63" y="369"/>
                  </a:moveTo>
                  <a:lnTo>
                    <a:pt x="63" y="374"/>
                  </a:lnTo>
                  <a:lnTo>
                    <a:pt x="59" y="373"/>
                  </a:lnTo>
                  <a:lnTo>
                    <a:pt x="52" y="328"/>
                  </a:lnTo>
                  <a:lnTo>
                    <a:pt x="54" y="328"/>
                  </a:lnTo>
                  <a:lnTo>
                    <a:pt x="54" y="326"/>
                  </a:lnTo>
                  <a:lnTo>
                    <a:pt x="53" y="321"/>
                  </a:lnTo>
                  <a:lnTo>
                    <a:pt x="52" y="317"/>
                  </a:lnTo>
                  <a:lnTo>
                    <a:pt x="52" y="313"/>
                  </a:lnTo>
                  <a:lnTo>
                    <a:pt x="51" y="309"/>
                  </a:lnTo>
                  <a:lnTo>
                    <a:pt x="51" y="306"/>
                  </a:lnTo>
                  <a:lnTo>
                    <a:pt x="49" y="304"/>
                  </a:lnTo>
                  <a:lnTo>
                    <a:pt x="49" y="302"/>
                  </a:lnTo>
                  <a:lnTo>
                    <a:pt x="48" y="301"/>
                  </a:lnTo>
                  <a:lnTo>
                    <a:pt x="48" y="297"/>
                  </a:lnTo>
                  <a:lnTo>
                    <a:pt x="46" y="285"/>
                  </a:lnTo>
                  <a:lnTo>
                    <a:pt x="45" y="281"/>
                  </a:lnTo>
                  <a:lnTo>
                    <a:pt x="44" y="274"/>
                  </a:lnTo>
                  <a:lnTo>
                    <a:pt x="43" y="268"/>
                  </a:lnTo>
                  <a:lnTo>
                    <a:pt x="40" y="246"/>
                  </a:lnTo>
                  <a:lnTo>
                    <a:pt x="36" y="230"/>
                  </a:lnTo>
                  <a:lnTo>
                    <a:pt x="35" y="219"/>
                  </a:lnTo>
                  <a:lnTo>
                    <a:pt x="34" y="210"/>
                  </a:lnTo>
                  <a:lnTo>
                    <a:pt x="34" y="208"/>
                  </a:lnTo>
                  <a:lnTo>
                    <a:pt x="34" y="201"/>
                  </a:lnTo>
                  <a:lnTo>
                    <a:pt x="34" y="191"/>
                  </a:lnTo>
                  <a:lnTo>
                    <a:pt x="33" y="182"/>
                  </a:lnTo>
                  <a:lnTo>
                    <a:pt x="33" y="177"/>
                  </a:lnTo>
                  <a:lnTo>
                    <a:pt x="32" y="173"/>
                  </a:lnTo>
                  <a:lnTo>
                    <a:pt x="31" y="167"/>
                  </a:lnTo>
                  <a:lnTo>
                    <a:pt x="17" y="110"/>
                  </a:lnTo>
                  <a:lnTo>
                    <a:pt x="16" y="102"/>
                  </a:lnTo>
                  <a:lnTo>
                    <a:pt x="14" y="95"/>
                  </a:lnTo>
                  <a:lnTo>
                    <a:pt x="12" y="87"/>
                  </a:lnTo>
                  <a:lnTo>
                    <a:pt x="12" y="77"/>
                  </a:lnTo>
                  <a:lnTo>
                    <a:pt x="11" y="73"/>
                  </a:lnTo>
                  <a:lnTo>
                    <a:pt x="11" y="70"/>
                  </a:lnTo>
                  <a:lnTo>
                    <a:pt x="8" y="60"/>
                  </a:lnTo>
                  <a:lnTo>
                    <a:pt x="7" y="55"/>
                  </a:lnTo>
                  <a:lnTo>
                    <a:pt x="5" y="46"/>
                  </a:lnTo>
                  <a:lnTo>
                    <a:pt x="0" y="29"/>
                  </a:lnTo>
                  <a:lnTo>
                    <a:pt x="2" y="29"/>
                  </a:lnTo>
                  <a:lnTo>
                    <a:pt x="3" y="29"/>
                  </a:lnTo>
                  <a:lnTo>
                    <a:pt x="17" y="24"/>
                  </a:lnTo>
                  <a:lnTo>
                    <a:pt x="27" y="21"/>
                  </a:lnTo>
                  <a:lnTo>
                    <a:pt x="34" y="18"/>
                  </a:lnTo>
                  <a:lnTo>
                    <a:pt x="46" y="13"/>
                  </a:lnTo>
                  <a:lnTo>
                    <a:pt x="52" y="9"/>
                  </a:lnTo>
                  <a:lnTo>
                    <a:pt x="58" y="6"/>
                  </a:lnTo>
                  <a:lnTo>
                    <a:pt x="59" y="5"/>
                  </a:lnTo>
                  <a:lnTo>
                    <a:pt x="66" y="0"/>
                  </a:lnTo>
                  <a:lnTo>
                    <a:pt x="67" y="1"/>
                  </a:lnTo>
                  <a:lnTo>
                    <a:pt x="69" y="4"/>
                  </a:lnTo>
                  <a:lnTo>
                    <a:pt x="74" y="10"/>
                  </a:lnTo>
                  <a:lnTo>
                    <a:pt x="80" y="20"/>
                  </a:lnTo>
                  <a:lnTo>
                    <a:pt x="81" y="22"/>
                  </a:lnTo>
                  <a:lnTo>
                    <a:pt x="83" y="24"/>
                  </a:lnTo>
                  <a:lnTo>
                    <a:pt x="83" y="25"/>
                  </a:lnTo>
                  <a:lnTo>
                    <a:pt x="84" y="28"/>
                  </a:lnTo>
                  <a:lnTo>
                    <a:pt x="85" y="31"/>
                  </a:lnTo>
                  <a:lnTo>
                    <a:pt x="85" y="35"/>
                  </a:lnTo>
                  <a:lnTo>
                    <a:pt x="92" y="135"/>
                  </a:lnTo>
                  <a:lnTo>
                    <a:pt x="93" y="142"/>
                  </a:lnTo>
                  <a:lnTo>
                    <a:pt x="92" y="143"/>
                  </a:lnTo>
                  <a:lnTo>
                    <a:pt x="88" y="163"/>
                  </a:lnTo>
                  <a:lnTo>
                    <a:pt x="87" y="164"/>
                  </a:lnTo>
                  <a:lnTo>
                    <a:pt x="87" y="165"/>
                  </a:lnTo>
                  <a:lnTo>
                    <a:pt x="87" y="166"/>
                  </a:lnTo>
                  <a:lnTo>
                    <a:pt x="87" y="167"/>
                  </a:lnTo>
                  <a:lnTo>
                    <a:pt x="88" y="172"/>
                  </a:lnTo>
                  <a:lnTo>
                    <a:pt x="89" y="174"/>
                  </a:lnTo>
                  <a:lnTo>
                    <a:pt x="89" y="175"/>
                  </a:lnTo>
                  <a:lnTo>
                    <a:pt x="88" y="176"/>
                  </a:lnTo>
                  <a:lnTo>
                    <a:pt x="83" y="199"/>
                  </a:lnTo>
                  <a:lnTo>
                    <a:pt x="79" y="212"/>
                  </a:lnTo>
                  <a:lnTo>
                    <a:pt x="78" y="216"/>
                  </a:lnTo>
                  <a:lnTo>
                    <a:pt x="78" y="217"/>
                  </a:lnTo>
                  <a:lnTo>
                    <a:pt x="78" y="218"/>
                  </a:lnTo>
                  <a:lnTo>
                    <a:pt x="79" y="219"/>
                  </a:lnTo>
                  <a:lnTo>
                    <a:pt x="79" y="219"/>
                  </a:lnTo>
                  <a:lnTo>
                    <a:pt x="71" y="231"/>
                  </a:lnTo>
                  <a:lnTo>
                    <a:pt x="62" y="261"/>
                  </a:lnTo>
                  <a:lnTo>
                    <a:pt x="62" y="265"/>
                  </a:lnTo>
                  <a:lnTo>
                    <a:pt x="61" y="266"/>
                  </a:lnTo>
                  <a:lnTo>
                    <a:pt x="61" y="268"/>
                  </a:lnTo>
                  <a:lnTo>
                    <a:pt x="62" y="307"/>
                  </a:lnTo>
                  <a:lnTo>
                    <a:pt x="65" y="307"/>
                  </a:lnTo>
                  <a:lnTo>
                    <a:pt x="65" y="325"/>
                  </a:lnTo>
                  <a:lnTo>
                    <a:pt x="65" y="339"/>
                  </a:lnTo>
                  <a:lnTo>
                    <a:pt x="63" y="369"/>
                  </a:lnTo>
                  <a:lnTo>
                    <a:pt x="63" y="369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E79C77F7-E5D6-055D-6459-9397E191B993}"/>
              </a:ext>
            </a:extLst>
          </p:cNvPr>
          <p:cNvGrpSpPr/>
          <p:nvPr/>
        </p:nvGrpSpPr>
        <p:grpSpPr>
          <a:xfrm>
            <a:off x="1494135" y="1600424"/>
            <a:ext cx="2143151" cy="2829203"/>
            <a:chOff x="2476500" y="871538"/>
            <a:chExt cx="2637724" cy="3482096"/>
          </a:xfrm>
        </p:grpSpPr>
        <p:sp>
          <p:nvSpPr>
            <p:cNvPr id="89" name="Rectangle 83">
              <a:extLst>
                <a:ext uri="{FF2B5EF4-FFF2-40B4-BE49-F238E27FC236}">
                  <a16:creationId xmlns:a16="http://schemas.microsoft.com/office/drawing/2014/main" id="{5444CFF1-DAE0-8FA3-A30E-F574C68FF2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8150" y="4202113"/>
              <a:ext cx="299884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South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0" name="Rectangle 84">
              <a:extLst>
                <a:ext uri="{FF2B5EF4-FFF2-40B4-BE49-F238E27FC236}">
                  <a16:creationId xmlns:a16="http://schemas.microsoft.com/office/drawing/2014/main" id="{7B846F84-53CE-40EE-C96F-6F5E3FF6F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40038" y="871538"/>
              <a:ext cx="299884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North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1" name="Rectangle 85">
              <a:extLst>
                <a:ext uri="{FF2B5EF4-FFF2-40B4-BE49-F238E27FC236}">
                  <a16:creationId xmlns:a16="http://schemas.microsoft.com/office/drawing/2014/main" id="{D7A05728-A141-A645-D9D0-920183539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44961" y="2838450"/>
              <a:ext cx="420234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Fillmore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2" name="Rectangle 86">
              <a:extLst>
                <a:ext uri="{FF2B5EF4-FFF2-40B4-BE49-F238E27FC236}">
                  <a16:creationId xmlns:a16="http://schemas.microsoft.com/office/drawing/2014/main" id="{F469FD75-CE75-95FA-0C7B-3271AEB18C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19638" y="2827339"/>
              <a:ext cx="394586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Lovejoy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3" name="Rectangle 87">
              <a:extLst>
                <a:ext uri="{FF2B5EF4-FFF2-40B4-BE49-F238E27FC236}">
                  <a16:creationId xmlns:a16="http://schemas.microsoft.com/office/drawing/2014/main" id="{D8D9BCAE-4C71-B954-14C0-5A5CED8C15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56063" y="1654176"/>
              <a:ext cx="390640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Masten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4" name="Rectangle 88">
              <a:extLst>
                <a:ext uri="{FF2B5EF4-FFF2-40B4-BE49-F238E27FC236}">
                  <a16:creationId xmlns:a16="http://schemas.microsoft.com/office/drawing/2014/main" id="{0DE48611-BA34-F98E-ED98-8727442379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16313" y="2593975"/>
              <a:ext cx="353154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Ellicott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5" name="Rectangle 89">
              <a:extLst>
                <a:ext uri="{FF2B5EF4-FFF2-40B4-BE49-F238E27FC236}">
                  <a16:creationId xmlns:a16="http://schemas.microsoft.com/office/drawing/2014/main" id="{DB598794-057D-DDDE-483D-B9FF7990A2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1862" y="965757"/>
              <a:ext cx="489286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Delaware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6" name="Rectangle 90">
              <a:extLst>
                <a:ext uri="{FF2B5EF4-FFF2-40B4-BE49-F238E27FC236}">
                  <a16:creationId xmlns:a16="http://schemas.microsoft.com/office/drawing/2014/main" id="{1CFB5D52-BDF6-F8D6-54D2-6C1D3AEE0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16352" y="2095939"/>
              <a:ext cx="396559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Niagara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7" name="Rectangle 91">
              <a:extLst>
                <a:ext uri="{FF2B5EF4-FFF2-40B4-BE49-F238E27FC236}">
                  <a16:creationId xmlns:a16="http://schemas.microsoft.com/office/drawing/2014/main" id="{DA49ADB6-E54B-B867-BF29-FE4B8B8D87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4374" y="973138"/>
              <a:ext cx="518880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University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98" name="Rectangle 92">
              <a:extLst>
                <a:ext uri="{FF2B5EF4-FFF2-40B4-BE49-F238E27FC236}">
                  <a16:creationId xmlns:a16="http://schemas.microsoft.com/office/drawing/2014/main" id="{C5C5336A-6BDD-1621-471F-67B76E6A92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76500" y="1608139"/>
              <a:ext cx="396559" cy="1515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914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371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18288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2860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743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2004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657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zh-CN" altLang="zh-CN" sz="8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j-lt"/>
                  <a:ea typeface="宋体" panose="02010600030101010101" pitchFamily="2" charset="-122"/>
                </a:rPr>
                <a:t>Niagara</a:t>
              </a:r>
              <a:endParaRPr kumimoji="0" lang="zh-CN" altLang="zh-CN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96BBD0A-ABFC-0CF8-39C7-B5546DAF15EC}"/>
              </a:ext>
            </a:extLst>
          </p:cNvPr>
          <p:cNvGrpSpPr/>
          <p:nvPr/>
        </p:nvGrpSpPr>
        <p:grpSpPr>
          <a:xfrm>
            <a:off x="5620942" y="1119312"/>
            <a:ext cx="2250777" cy="3692823"/>
            <a:chOff x="2379663" y="279400"/>
            <a:chExt cx="2770187" cy="4545013"/>
          </a:xfrm>
          <a:noFill/>
        </p:grpSpPr>
        <p:sp>
          <p:nvSpPr>
            <p:cNvPr id="24" name="Freeform 74">
              <a:extLst>
                <a:ext uri="{FF2B5EF4-FFF2-40B4-BE49-F238E27FC236}">
                  <a16:creationId xmlns:a16="http://schemas.microsoft.com/office/drawing/2014/main" id="{BB3C50AC-C951-825C-D504-5960629667E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40150" y="1582738"/>
              <a:ext cx="1317625" cy="2390775"/>
            </a:xfrm>
            <a:custGeom>
              <a:avLst/>
              <a:gdLst>
                <a:gd name="T0" fmla="*/ 390 w 830"/>
                <a:gd name="T1" fmla="*/ 1324 h 1506"/>
                <a:gd name="T2" fmla="*/ 332 w 830"/>
                <a:gd name="T3" fmla="*/ 1330 h 1506"/>
                <a:gd name="T4" fmla="*/ 201 w 830"/>
                <a:gd name="T5" fmla="*/ 1268 h 1506"/>
                <a:gd name="T6" fmla="*/ 134 w 830"/>
                <a:gd name="T7" fmla="*/ 1328 h 1506"/>
                <a:gd name="T8" fmla="*/ 147 w 830"/>
                <a:gd name="T9" fmla="*/ 1380 h 1506"/>
                <a:gd name="T10" fmla="*/ 130 w 830"/>
                <a:gd name="T11" fmla="*/ 1394 h 1506"/>
                <a:gd name="T12" fmla="*/ 95 w 830"/>
                <a:gd name="T13" fmla="*/ 1335 h 1506"/>
                <a:gd name="T14" fmla="*/ 68 w 830"/>
                <a:gd name="T15" fmla="*/ 1289 h 1506"/>
                <a:gd name="T16" fmla="*/ 50 w 830"/>
                <a:gd name="T17" fmla="*/ 1277 h 1506"/>
                <a:gd name="T18" fmla="*/ 5 w 830"/>
                <a:gd name="T19" fmla="*/ 1257 h 1506"/>
                <a:gd name="T20" fmla="*/ 1 w 830"/>
                <a:gd name="T21" fmla="*/ 1190 h 1506"/>
                <a:gd name="T22" fmla="*/ 69 w 830"/>
                <a:gd name="T23" fmla="*/ 1142 h 1506"/>
                <a:gd name="T24" fmla="*/ 172 w 830"/>
                <a:gd name="T25" fmla="*/ 1137 h 1506"/>
                <a:gd name="T26" fmla="*/ 255 w 830"/>
                <a:gd name="T27" fmla="*/ 1045 h 1506"/>
                <a:gd name="T28" fmla="*/ 349 w 830"/>
                <a:gd name="T29" fmla="*/ 1088 h 1506"/>
                <a:gd name="T30" fmla="*/ 519 w 830"/>
                <a:gd name="T31" fmla="*/ 1104 h 1506"/>
                <a:gd name="T32" fmla="*/ 605 w 830"/>
                <a:gd name="T33" fmla="*/ 938 h 1506"/>
                <a:gd name="T34" fmla="*/ 607 w 830"/>
                <a:gd name="T35" fmla="*/ 864 h 1506"/>
                <a:gd name="T36" fmla="*/ 570 w 830"/>
                <a:gd name="T37" fmla="*/ 842 h 1506"/>
                <a:gd name="T38" fmla="*/ 560 w 830"/>
                <a:gd name="T39" fmla="*/ 712 h 1506"/>
                <a:gd name="T40" fmla="*/ 606 w 830"/>
                <a:gd name="T41" fmla="*/ 654 h 1506"/>
                <a:gd name="T42" fmla="*/ 593 w 830"/>
                <a:gd name="T43" fmla="*/ 509 h 1506"/>
                <a:gd name="T44" fmla="*/ 574 w 830"/>
                <a:gd name="T45" fmla="*/ 417 h 1506"/>
                <a:gd name="T46" fmla="*/ 597 w 830"/>
                <a:gd name="T47" fmla="*/ 336 h 1506"/>
                <a:gd name="T48" fmla="*/ 540 w 830"/>
                <a:gd name="T49" fmla="*/ 236 h 1506"/>
                <a:gd name="T50" fmla="*/ 569 w 830"/>
                <a:gd name="T51" fmla="*/ 74 h 1506"/>
                <a:gd name="T52" fmla="*/ 613 w 830"/>
                <a:gd name="T53" fmla="*/ 16 h 1506"/>
                <a:gd name="T54" fmla="*/ 658 w 830"/>
                <a:gd name="T55" fmla="*/ 73 h 1506"/>
                <a:gd name="T56" fmla="*/ 731 w 830"/>
                <a:gd name="T57" fmla="*/ 72 h 1506"/>
                <a:gd name="T58" fmla="*/ 818 w 830"/>
                <a:gd name="T59" fmla="*/ 71 h 1506"/>
                <a:gd name="T60" fmla="*/ 829 w 830"/>
                <a:gd name="T61" fmla="*/ 306 h 1506"/>
                <a:gd name="T62" fmla="*/ 828 w 830"/>
                <a:gd name="T63" fmla="*/ 489 h 1506"/>
                <a:gd name="T64" fmla="*/ 828 w 830"/>
                <a:gd name="T65" fmla="*/ 536 h 1506"/>
                <a:gd name="T66" fmla="*/ 823 w 830"/>
                <a:gd name="T67" fmla="*/ 794 h 1506"/>
                <a:gd name="T68" fmla="*/ 821 w 830"/>
                <a:gd name="T69" fmla="*/ 919 h 1506"/>
                <a:gd name="T70" fmla="*/ 818 w 830"/>
                <a:gd name="T71" fmla="*/ 1073 h 1506"/>
                <a:gd name="T72" fmla="*/ 814 w 830"/>
                <a:gd name="T73" fmla="*/ 1252 h 1506"/>
                <a:gd name="T74" fmla="*/ 671 w 830"/>
                <a:gd name="T75" fmla="*/ 1274 h 1506"/>
                <a:gd name="T76" fmla="*/ 714 w 830"/>
                <a:gd name="T77" fmla="*/ 1263 h 1506"/>
                <a:gd name="T78" fmla="*/ 762 w 830"/>
                <a:gd name="T79" fmla="*/ 1255 h 1506"/>
                <a:gd name="T80" fmla="*/ 764 w 830"/>
                <a:gd name="T81" fmla="*/ 1250 h 1506"/>
                <a:gd name="T82" fmla="*/ 693 w 830"/>
                <a:gd name="T83" fmla="*/ 1259 h 1506"/>
                <a:gd name="T84" fmla="*/ 654 w 830"/>
                <a:gd name="T85" fmla="*/ 1280 h 1506"/>
                <a:gd name="T86" fmla="*/ 629 w 830"/>
                <a:gd name="T87" fmla="*/ 1263 h 1506"/>
                <a:gd name="T88" fmla="*/ 600 w 830"/>
                <a:gd name="T89" fmla="*/ 1239 h 1506"/>
                <a:gd name="T90" fmla="*/ 561 w 830"/>
                <a:gd name="T91" fmla="*/ 1220 h 1506"/>
                <a:gd name="T92" fmla="*/ 526 w 830"/>
                <a:gd name="T93" fmla="*/ 1207 h 1506"/>
                <a:gd name="T94" fmla="*/ 511 w 830"/>
                <a:gd name="T95" fmla="*/ 1254 h 1506"/>
                <a:gd name="T96" fmla="*/ 494 w 830"/>
                <a:gd name="T97" fmla="*/ 1286 h 1506"/>
                <a:gd name="T98" fmla="*/ 438 w 830"/>
                <a:gd name="T99" fmla="*/ 1314 h 1506"/>
                <a:gd name="T100" fmla="*/ 378 w 830"/>
                <a:gd name="T101" fmla="*/ 1407 h 1506"/>
                <a:gd name="T102" fmla="*/ 421 w 830"/>
                <a:gd name="T103" fmla="*/ 1483 h 1506"/>
                <a:gd name="T104" fmla="*/ 337 w 830"/>
                <a:gd name="T105" fmla="*/ 1455 h 1506"/>
                <a:gd name="T106" fmla="*/ 295 w 830"/>
                <a:gd name="T107" fmla="*/ 1370 h 1506"/>
                <a:gd name="T108" fmla="*/ 186 w 830"/>
                <a:gd name="T109" fmla="*/ 1295 h 1506"/>
                <a:gd name="T110" fmla="*/ 237 w 830"/>
                <a:gd name="T111" fmla="*/ 1290 h 1506"/>
                <a:gd name="T112" fmla="*/ 348 w 830"/>
                <a:gd name="T113" fmla="*/ 1354 h 1506"/>
                <a:gd name="T114" fmla="*/ 393 w 830"/>
                <a:gd name="T115" fmla="*/ 1337 h 15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30" h="1506">
                  <a:moveTo>
                    <a:pt x="447" y="1311"/>
                  </a:moveTo>
                  <a:lnTo>
                    <a:pt x="441" y="1299"/>
                  </a:lnTo>
                  <a:lnTo>
                    <a:pt x="434" y="1303"/>
                  </a:lnTo>
                  <a:lnTo>
                    <a:pt x="413" y="1312"/>
                  </a:lnTo>
                  <a:lnTo>
                    <a:pt x="410" y="1312"/>
                  </a:lnTo>
                  <a:lnTo>
                    <a:pt x="407" y="1313"/>
                  </a:lnTo>
                  <a:lnTo>
                    <a:pt x="404" y="1315"/>
                  </a:lnTo>
                  <a:lnTo>
                    <a:pt x="395" y="1322"/>
                  </a:lnTo>
                  <a:lnTo>
                    <a:pt x="390" y="1324"/>
                  </a:lnTo>
                  <a:lnTo>
                    <a:pt x="378" y="1329"/>
                  </a:lnTo>
                  <a:lnTo>
                    <a:pt x="363" y="1336"/>
                  </a:lnTo>
                  <a:lnTo>
                    <a:pt x="358" y="1338"/>
                  </a:lnTo>
                  <a:lnTo>
                    <a:pt x="355" y="1339"/>
                  </a:lnTo>
                  <a:lnTo>
                    <a:pt x="353" y="1340"/>
                  </a:lnTo>
                  <a:lnTo>
                    <a:pt x="350" y="1339"/>
                  </a:lnTo>
                  <a:lnTo>
                    <a:pt x="343" y="1337"/>
                  </a:lnTo>
                  <a:lnTo>
                    <a:pt x="337" y="1334"/>
                  </a:lnTo>
                  <a:lnTo>
                    <a:pt x="332" y="1330"/>
                  </a:lnTo>
                  <a:lnTo>
                    <a:pt x="307" y="1317"/>
                  </a:lnTo>
                  <a:lnTo>
                    <a:pt x="261" y="1290"/>
                  </a:lnTo>
                  <a:lnTo>
                    <a:pt x="254" y="1287"/>
                  </a:lnTo>
                  <a:lnTo>
                    <a:pt x="225" y="1271"/>
                  </a:lnTo>
                  <a:lnTo>
                    <a:pt x="220" y="1270"/>
                  </a:lnTo>
                  <a:lnTo>
                    <a:pt x="214" y="1268"/>
                  </a:lnTo>
                  <a:lnTo>
                    <a:pt x="208" y="1267"/>
                  </a:lnTo>
                  <a:lnTo>
                    <a:pt x="205" y="1267"/>
                  </a:lnTo>
                  <a:lnTo>
                    <a:pt x="201" y="1268"/>
                  </a:lnTo>
                  <a:lnTo>
                    <a:pt x="199" y="1270"/>
                  </a:lnTo>
                  <a:lnTo>
                    <a:pt x="190" y="1277"/>
                  </a:lnTo>
                  <a:lnTo>
                    <a:pt x="178" y="1287"/>
                  </a:lnTo>
                  <a:lnTo>
                    <a:pt x="155" y="1309"/>
                  </a:lnTo>
                  <a:lnTo>
                    <a:pt x="147" y="1314"/>
                  </a:lnTo>
                  <a:lnTo>
                    <a:pt x="142" y="1318"/>
                  </a:lnTo>
                  <a:lnTo>
                    <a:pt x="140" y="1320"/>
                  </a:lnTo>
                  <a:lnTo>
                    <a:pt x="139" y="1321"/>
                  </a:lnTo>
                  <a:lnTo>
                    <a:pt x="134" y="1328"/>
                  </a:lnTo>
                  <a:lnTo>
                    <a:pt x="132" y="1334"/>
                  </a:lnTo>
                  <a:lnTo>
                    <a:pt x="131" y="1337"/>
                  </a:lnTo>
                  <a:lnTo>
                    <a:pt x="131" y="1340"/>
                  </a:lnTo>
                  <a:lnTo>
                    <a:pt x="132" y="1343"/>
                  </a:lnTo>
                  <a:lnTo>
                    <a:pt x="133" y="1346"/>
                  </a:lnTo>
                  <a:lnTo>
                    <a:pt x="141" y="1360"/>
                  </a:lnTo>
                  <a:lnTo>
                    <a:pt x="145" y="1368"/>
                  </a:lnTo>
                  <a:lnTo>
                    <a:pt x="146" y="1372"/>
                  </a:lnTo>
                  <a:lnTo>
                    <a:pt x="147" y="1380"/>
                  </a:lnTo>
                  <a:lnTo>
                    <a:pt x="147" y="1388"/>
                  </a:lnTo>
                  <a:lnTo>
                    <a:pt x="147" y="1391"/>
                  </a:lnTo>
                  <a:lnTo>
                    <a:pt x="145" y="1395"/>
                  </a:lnTo>
                  <a:lnTo>
                    <a:pt x="141" y="1397"/>
                  </a:lnTo>
                  <a:lnTo>
                    <a:pt x="139" y="1398"/>
                  </a:lnTo>
                  <a:lnTo>
                    <a:pt x="137" y="1398"/>
                  </a:lnTo>
                  <a:lnTo>
                    <a:pt x="134" y="1398"/>
                  </a:lnTo>
                  <a:lnTo>
                    <a:pt x="132" y="1396"/>
                  </a:lnTo>
                  <a:lnTo>
                    <a:pt x="130" y="1394"/>
                  </a:lnTo>
                  <a:lnTo>
                    <a:pt x="128" y="1391"/>
                  </a:lnTo>
                  <a:lnTo>
                    <a:pt x="125" y="1388"/>
                  </a:lnTo>
                  <a:lnTo>
                    <a:pt x="121" y="1380"/>
                  </a:lnTo>
                  <a:lnTo>
                    <a:pt x="115" y="1370"/>
                  </a:lnTo>
                  <a:lnTo>
                    <a:pt x="109" y="1359"/>
                  </a:lnTo>
                  <a:lnTo>
                    <a:pt x="100" y="1348"/>
                  </a:lnTo>
                  <a:lnTo>
                    <a:pt x="99" y="1344"/>
                  </a:lnTo>
                  <a:lnTo>
                    <a:pt x="96" y="1336"/>
                  </a:lnTo>
                  <a:lnTo>
                    <a:pt x="95" y="1335"/>
                  </a:lnTo>
                  <a:lnTo>
                    <a:pt x="94" y="1330"/>
                  </a:lnTo>
                  <a:lnTo>
                    <a:pt x="93" y="1324"/>
                  </a:lnTo>
                  <a:lnTo>
                    <a:pt x="91" y="1315"/>
                  </a:lnTo>
                  <a:lnTo>
                    <a:pt x="90" y="1313"/>
                  </a:lnTo>
                  <a:lnTo>
                    <a:pt x="90" y="1311"/>
                  </a:lnTo>
                  <a:lnTo>
                    <a:pt x="88" y="1307"/>
                  </a:lnTo>
                  <a:lnTo>
                    <a:pt x="82" y="1296"/>
                  </a:lnTo>
                  <a:lnTo>
                    <a:pt x="71" y="1288"/>
                  </a:lnTo>
                  <a:lnTo>
                    <a:pt x="68" y="1289"/>
                  </a:lnTo>
                  <a:lnTo>
                    <a:pt x="65" y="1288"/>
                  </a:lnTo>
                  <a:lnTo>
                    <a:pt x="64" y="1290"/>
                  </a:lnTo>
                  <a:lnTo>
                    <a:pt x="61" y="1287"/>
                  </a:lnTo>
                  <a:lnTo>
                    <a:pt x="62" y="1285"/>
                  </a:lnTo>
                  <a:lnTo>
                    <a:pt x="62" y="1284"/>
                  </a:lnTo>
                  <a:lnTo>
                    <a:pt x="61" y="1281"/>
                  </a:lnTo>
                  <a:lnTo>
                    <a:pt x="57" y="1279"/>
                  </a:lnTo>
                  <a:lnTo>
                    <a:pt x="54" y="1278"/>
                  </a:lnTo>
                  <a:lnTo>
                    <a:pt x="50" y="1277"/>
                  </a:lnTo>
                  <a:lnTo>
                    <a:pt x="44" y="1277"/>
                  </a:lnTo>
                  <a:lnTo>
                    <a:pt x="38" y="1277"/>
                  </a:lnTo>
                  <a:lnTo>
                    <a:pt x="36" y="1278"/>
                  </a:lnTo>
                  <a:lnTo>
                    <a:pt x="26" y="1281"/>
                  </a:lnTo>
                  <a:lnTo>
                    <a:pt x="21" y="1284"/>
                  </a:lnTo>
                  <a:lnTo>
                    <a:pt x="16" y="1285"/>
                  </a:lnTo>
                  <a:lnTo>
                    <a:pt x="13" y="1279"/>
                  </a:lnTo>
                  <a:lnTo>
                    <a:pt x="9" y="1264"/>
                  </a:lnTo>
                  <a:lnTo>
                    <a:pt x="5" y="1257"/>
                  </a:lnTo>
                  <a:lnTo>
                    <a:pt x="4" y="1253"/>
                  </a:lnTo>
                  <a:lnTo>
                    <a:pt x="4" y="1247"/>
                  </a:lnTo>
                  <a:lnTo>
                    <a:pt x="3" y="1244"/>
                  </a:lnTo>
                  <a:lnTo>
                    <a:pt x="2" y="1227"/>
                  </a:lnTo>
                  <a:lnTo>
                    <a:pt x="1" y="1223"/>
                  </a:lnTo>
                  <a:lnTo>
                    <a:pt x="1" y="1221"/>
                  </a:lnTo>
                  <a:lnTo>
                    <a:pt x="1" y="1204"/>
                  </a:lnTo>
                  <a:lnTo>
                    <a:pt x="1" y="1195"/>
                  </a:lnTo>
                  <a:lnTo>
                    <a:pt x="1" y="1190"/>
                  </a:lnTo>
                  <a:lnTo>
                    <a:pt x="0" y="1145"/>
                  </a:lnTo>
                  <a:lnTo>
                    <a:pt x="1" y="1146"/>
                  </a:lnTo>
                  <a:lnTo>
                    <a:pt x="10" y="1148"/>
                  </a:lnTo>
                  <a:lnTo>
                    <a:pt x="19" y="1151"/>
                  </a:lnTo>
                  <a:lnTo>
                    <a:pt x="34" y="1153"/>
                  </a:lnTo>
                  <a:lnTo>
                    <a:pt x="35" y="1154"/>
                  </a:lnTo>
                  <a:lnTo>
                    <a:pt x="42" y="1155"/>
                  </a:lnTo>
                  <a:lnTo>
                    <a:pt x="50" y="1158"/>
                  </a:lnTo>
                  <a:lnTo>
                    <a:pt x="69" y="1142"/>
                  </a:lnTo>
                  <a:lnTo>
                    <a:pt x="99" y="1148"/>
                  </a:lnTo>
                  <a:lnTo>
                    <a:pt x="106" y="1151"/>
                  </a:lnTo>
                  <a:lnTo>
                    <a:pt x="137" y="1158"/>
                  </a:lnTo>
                  <a:lnTo>
                    <a:pt x="141" y="1138"/>
                  </a:lnTo>
                  <a:lnTo>
                    <a:pt x="142" y="1133"/>
                  </a:lnTo>
                  <a:lnTo>
                    <a:pt x="142" y="1131"/>
                  </a:lnTo>
                  <a:lnTo>
                    <a:pt x="143" y="1129"/>
                  </a:lnTo>
                  <a:lnTo>
                    <a:pt x="149" y="1131"/>
                  </a:lnTo>
                  <a:lnTo>
                    <a:pt x="172" y="1137"/>
                  </a:lnTo>
                  <a:lnTo>
                    <a:pt x="175" y="1138"/>
                  </a:lnTo>
                  <a:lnTo>
                    <a:pt x="183" y="1139"/>
                  </a:lnTo>
                  <a:lnTo>
                    <a:pt x="190" y="1142"/>
                  </a:lnTo>
                  <a:lnTo>
                    <a:pt x="197" y="1143"/>
                  </a:lnTo>
                  <a:lnTo>
                    <a:pt x="218" y="1098"/>
                  </a:lnTo>
                  <a:lnTo>
                    <a:pt x="221" y="1092"/>
                  </a:lnTo>
                  <a:lnTo>
                    <a:pt x="241" y="1051"/>
                  </a:lnTo>
                  <a:lnTo>
                    <a:pt x="254" y="1039"/>
                  </a:lnTo>
                  <a:lnTo>
                    <a:pt x="255" y="1045"/>
                  </a:lnTo>
                  <a:lnTo>
                    <a:pt x="257" y="1045"/>
                  </a:lnTo>
                  <a:lnTo>
                    <a:pt x="261" y="1045"/>
                  </a:lnTo>
                  <a:lnTo>
                    <a:pt x="266" y="1045"/>
                  </a:lnTo>
                  <a:lnTo>
                    <a:pt x="270" y="1046"/>
                  </a:lnTo>
                  <a:lnTo>
                    <a:pt x="274" y="1047"/>
                  </a:lnTo>
                  <a:lnTo>
                    <a:pt x="309" y="1067"/>
                  </a:lnTo>
                  <a:lnTo>
                    <a:pt x="313" y="1069"/>
                  </a:lnTo>
                  <a:lnTo>
                    <a:pt x="335" y="1080"/>
                  </a:lnTo>
                  <a:lnTo>
                    <a:pt x="349" y="1088"/>
                  </a:lnTo>
                  <a:lnTo>
                    <a:pt x="365" y="1096"/>
                  </a:lnTo>
                  <a:lnTo>
                    <a:pt x="380" y="1104"/>
                  </a:lnTo>
                  <a:lnTo>
                    <a:pt x="395" y="1112"/>
                  </a:lnTo>
                  <a:lnTo>
                    <a:pt x="421" y="1126"/>
                  </a:lnTo>
                  <a:lnTo>
                    <a:pt x="486" y="1160"/>
                  </a:lnTo>
                  <a:lnTo>
                    <a:pt x="490" y="1162"/>
                  </a:lnTo>
                  <a:lnTo>
                    <a:pt x="492" y="1156"/>
                  </a:lnTo>
                  <a:lnTo>
                    <a:pt x="510" y="1120"/>
                  </a:lnTo>
                  <a:lnTo>
                    <a:pt x="519" y="1104"/>
                  </a:lnTo>
                  <a:lnTo>
                    <a:pt x="546" y="1052"/>
                  </a:lnTo>
                  <a:lnTo>
                    <a:pt x="551" y="1044"/>
                  </a:lnTo>
                  <a:lnTo>
                    <a:pt x="554" y="1037"/>
                  </a:lnTo>
                  <a:lnTo>
                    <a:pt x="557" y="1029"/>
                  </a:lnTo>
                  <a:lnTo>
                    <a:pt x="561" y="1025"/>
                  </a:lnTo>
                  <a:lnTo>
                    <a:pt x="568" y="1011"/>
                  </a:lnTo>
                  <a:lnTo>
                    <a:pt x="581" y="985"/>
                  </a:lnTo>
                  <a:lnTo>
                    <a:pt x="603" y="945"/>
                  </a:lnTo>
                  <a:lnTo>
                    <a:pt x="605" y="938"/>
                  </a:lnTo>
                  <a:lnTo>
                    <a:pt x="606" y="930"/>
                  </a:lnTo>
                  <a:lnTo>
                    <a:pt x="606" y="926"/>
                  </a:lnTo>
                  <a:lnTo>
                    <a:pt x="606" y="920"/>
                  </a:lnTo>
                  <a:lnTo>
                    <a:pt x="606" y="901"/>
                  </a:lnTo>
                  <a:lnTo>
                    <a:pt x="606" y="895"/>
                  </a:lnTo>
                  <a:lnTo>
                    <a:pt x="607" y="880"/>
                  </a:lnTo>
                  <a:lnTo>
                    <a:pt x="607" y="874"/>
                  </a:lnTo>
                  <a:lnTo>
                    <a:pt x="607" y="866"/>
                  </a:lnTo>
                  <a:lnTo>
                    <a:pt x="607" y="864"/>
                  </a:lnTo>
                  <a:lnTo>
                    <a:pt x="607" y="859"/>
                  </a:lnTo>
                  <a:lnTo>
                    <a:pt x="606" y="851"/>
                  </a:lnTo>
                  <a:lnTo>
                    <a:pt x="606" y="849"/>
                  </a:lnTo>
                  <a:lnTo>
                    <a:pt x="605" y="845"/>
                  </a:lnTo>
                  <a:lnTo>
                    <a:pt x="587" y="845"/>
                  </a:lnTo>
                  <a:lnTo>
                    <a:pt x="573" y="845"/>
                  </a:lnTo>
                  <a:lnTo>
                    <a:pt x="572" y="845"/>
                  </a:lnTo>
                  <a:lnTo>
                    <a:pt x="569" y="845"/>
                  </a:lnTo>
                  <a:lnTo>
                    <a:pt x="570" y="842"/>
                  </a:lnTo>
                  <a:lnTo>
                    <a:pt x="571" y="835"/>
                  </a:lnTo>
                  <a:lnTo>
                    <a:pt x="570" y="746"/>
                  </a:lnTo>
                  <a:lnTo>
                    <a:pt x="570" y="738"/>
                  </a:lnTo>
                  <a:lnTo>
                    <a:pt x="570" y="736"/>
                  </a:lnTo>
                  <a:lnTo>
                    <a:pt x="570" y="735"/>
                  </a:lnTo>
                  <a:lnTo>
                    <a:pt x="569" y="732"/>
                  </a:lnTo>
                  <a:lnTo>
                    <a:pt x="566" y="727"/>
                  </a:lnTo>
                  <a:lnTo>
                    <a:pt x="561" y="716"/>
                  </a:lnTo>
                  <a:lnTo>
                    <a:pt x="560" y="712"/>
                  </a:lnTo>
                  <a:lnTo>
                    <a:pt x="559" y="708"/>
                  </a:lnTo>
                  <a:lnTo>
                    <a:pt x="557" y="702"/>
                  </a:lnTo>
                  <a:lnTo>
                    <a:pt x="559" y="696"/>
                  </a:lnTo>
                  <a:lnTo>
                    <a:pt x="560" y="691"/>
                  </a:lnTo>
                  <a:lnTo>
                    <a:pt x="563" y="685"/>
                  </a:lnTo>
                  <a:lnTo>
                    <a:pt x="565" y="681"/>
                  </a:lnTo>
                  <a:lnTo>
                    <a:pt x="568" y="677"/>
                  </a:lnTo>
                  <a:lnTo>
                    <a:pt x="598" y="659"/>
                  </a:lnTo>
                  <a:lnTo>
                    <a:pt x="606" y="654"/>
                  </a:lnTo>
                  <a:lnTo>
                    <a:pt x="606" y="650"/>
                  </a:lnTo>
                  <a:lnTo>
                    <a:pt x="607" y="629"/>
                  </a:lnTo>
                  <a:lnTo>
                    <a:pt x="607" y="617"/>
                  </a:lnTo>
                  <a:lnTo>
                    <a:pt x="607" y="616"/>
                  </a:lnTo>
                  <a:lnTo>
                    <a:pt x="608" y="598"/>
                  </a:lnTo>
                  <a:lnTo>
                    <a:pt x="608" y="558"/>
                  </a:lnTo>
                  <a:lnTo>
                    <a:pt x="609" y="512"/>
                  </a:lnTo>
                  <a:lnTo>
                    <a:pt x="609" y="509"/>
                  </a:lnTo>
                  <a:lnTo>
                    <a:pt x="593" y="509"/>
                  </a:lnTo>
                  <a:lnTo>
                    <a:pt x="590" y="509"/>
                  </a:lnTo>
                  <a:lnTo>
                    <a:pt x="587" y="508"/>
                  </a:lnTo>
                  <a:lnTo>
                    <a:pt x="583" y="507"/>
                  </a:lnTo>
                  <a:lnTo>
                    <a:pt x="580" y="506"/>
                  </a:lnTo>
                  <a:lnTo>
                    <a:pt x="577" y="503"/>
                  </a:lnTo>
                  <a:lnTo>
                    <a:pt x="578" y="450"/>
                  </a:lnTo>
                  <a:lnTo>
                    <a:pt x="578" y="442"/>
                  </a:lnTo>
                  <a:lnTo>
                    <a:pt x="574" y="443"/>
                  </a:lnTo>
                  <a:lnTo>
                    <a:pt x="574" y="417"/>
                  </a:lnTo>
                  <a:lnTo>
                    <a:pt x="574" y="398"/>
                  </a:lnTo>
                  <a:lnTo>
                    <a:pt x="574" y="370"/>
                  </a:lnTo>
                  <a:lnTo>
                    <a:pt x="580" y="370"/>
                  </a:lnTo>
                  <a:lnTo>
                    <a:pt x="594" y="370"/>
                  </a:lnTo>
                  <a:lnTo>
                    <a:pt x="596" y="370"/>
                  </a:lnTo>
                  <a:lnTo>
                    <a:pt x="596" y="356"/>
                  </a:lnTo>
                  <a:lnTo>
                    <a:pt x="596" y="349"/>
                  </a:lnTo>
                  <a:lnTo>
                    <a:pt x="596" y="336"/>
                  </a:lnTo>
                  <a:lnTo>
                    <a:pt x="597" y="336"/>
                  </a:lnTo>
                  <a:lnTo>
                    <a:pt x="596" y="335"/>
                  </a:lnTo>
                  <a:lnTo>
                    <a:pt x="596" y="286"/>
                  </a:lnTo>
                  <a:lnTo>
                    <a:pt x="597" y="285"/>
                  </a:lnTo>
                  <a:lnTo>
                    <a:pt x="597" y="266"/>
                  </a:lnTo>
                  <a:lnTo>
                    <a:pt x="597" y="236"/>
                  </a:lnTo>
                  <a:lnTo>
                    <a:pt x="582" y="236"/>
                  </a:lnTo>
                  <a:lnTo>
                    <a:pt x="566" y="236"/>
                  </a:lnTo>
                  <a:lnTo>
                    <a:pt x="552" y="236"/>
                  </a:lnTo>
                  <a:lnTo>
                    <a:pt x="540" y="236"/>
                  </a:lnTo>
                  <a:lnTo>
                    <a:pt x="543" y="188"/>
                  </a:lnTo>
                  <a:lnTo>
                    <a:pt x="545" y="115"/>
                  </a:lnTo>
                  <a:lnTo>
                    <a:pt x="544" y="83"/>
                  </a:lnTo>
                  <a:lnTo>
                    <a:pt x="544" y="74"/>
                  </a:lnTo>
                  <a:lnTo>
                    <a:pt x="556" y="74"/>
                  </a:lnTo>
                  <a:lnTo>
                    <a:pt x="561" y="74"/>
                  </a:lnTo>
                  <a:lnTo>
                    <a:pt x="563" y="74"/>
                  </a:lnTo>
                  <a:lnTo>
                    <a:pt x="566" y="74"/>
                  </a:lnTo>
                  <a:lnTo>
                    <a:pt x="569" y="74"/>
                  </a:lnTo>
                  <a:lnTo>
                    <a:pt x="569" y="65"/>
                  </a:lnTo>
                  <a:lnTo>
                    <a:pt x="564" y="54"/>
                  </a:lnTo>
                  <a:lnTo>
                    <a:pt x="556" y="34"/>
                  </a:lnTo>
                  <a:lnTo>
                    <a:pt x="550" y="17"/>
                  </a:lnTo>
                  <a:lnTo>
                    <a:pt x="544" y="0"/>
                  </a:lnTo>
                  <a:lnTo>
                    <a:pt x="576" y="0"/>
                  </a:lnTo>
                  <a:lnTo>
                    <a:pt x="613" y="0"/>
                  </a:lnTo>
                  <a:lnTo>
                    <a:pt x="613" y="7"/>
                  </a:lnTo>
                  <a:lnTo>
                    <a:pt x="613" y="16"/>
                  </a:lnTo>
                  <a:lnTo>
                    <a:pt x="613" y="23"/>
                  </a:lnTo>
                  <a:lnTo>
                    <a:pt x="613" y="33"/>
                  </a:lnTo>
                  <a:lnTo>
                    <a:pt x="613" y="54"/>
                  </a:lnTo>
                  <a:lnTo>
                    <a:pt x="613" y="73"/>
                  </a:lnTo>
                  <a:lnTo>
                    <a:pt x="614" y="73"/>
                  </a:lnTo>
                  <a:lnTo>
                    <a:pt x="629" y="73"/>
                  </a:lnTo>
                  <a:lnTo>
                    <a:pt x="643" y="73"/>
                  </a:lnTo>
                  <a:lnTo>
                    <a:pt x="645" y="73"/>
                  </a:lnTo>
                  <a:lnTo>
                    <a:pt x="658" y="73"/>
                  </a:lnTo>
                  <a:lnTo>
                    <a:pt x="660" y="73"/>
                  </a:lnTo>
                  <a:lnTo>
                    <a:pt x="672" y="73"/>
                  </a:lnTo>
                  <a:lnTo>
                    <a:pt x="675" y="73"/>
                  </a:lnTo>
                  <a:lnTo>
                    <a:pt x="686" y="72"/>
                  </a:lnTo>
                  <a:lnTo>
                    <a:pt x="691" y="72"/>
                  </a:lnTo>
                  <a:lnTo>
                    <a:pt x="700" y="72"/>
                  </a:lnTo>
                  <a:lnTo>
                    <a:pt x="715" y="72"/>
                  </a:lnTo>
                  <a:lnTo>
                    <a:pt x="728" y="72"/>
                  </a:lnTo>
                  <a:lnTo>
                    <a:pt x="731" y="72"/>
                  </a:lnTo>
                  <a:lnTo>
                    <a:pt x="743" y="72"/>
                  </a:lnTo>
                  <a:lnTo>
                    <a:pt x="747" y="72"/>
                  </a:lnTo>
                  <a:lnTo>
                    <a:pt x="766" y="72"/>
                  </a:lnTo>
                  <a:lnTo>
                    <a:pt x="783" y="71"/>
                  </a:lnTo>
                  <a:lnTo>
                    <a:pt x="784" y="71"/>
                  </a:lnTo>
                  <a:lnTo>
                    <a:pt x="798" y="71"/>
                  </a:lnTo>
                  <a:lnTo>
                    <a:pt x="801" y="71"/>
                  </a:lnTo>
                  <a:lnTo>
                    <a:pt x="813" y="71"/>
                  </a:lnTo>
                  <a:lnTo>
                    <a:pt x="818" y="71"/>
                  </a:lnTo>
                  <a:lnTo>
                    <a:pt x="829" y="71"/>
                  </a:lnTo>
                  <a:lnTo>
                    <a:pt x="829" y="80"/>
                  </a:lnTo>
                  <a:lnTo>
                    <a:pt x="828" y="84"/>
                  </a:lnTo>
                  <a:lnTo>
                    <a:pt x="829" y="93"/>
                  </a:lnTo>
                  <a:lnTo>
                    <a:pt x="829" y="148"/>
                  </a:lnTo>
                  <a:lnTo>
                    <a:pt x="829" y="158"/>
                  </a:lnTo>
                  <a:lnTo>
                    <a:pt x="830" y="206"/>
                  </a:lnTo>
                  <a:lnTo>
                    <a:pt x="830" y="258"/>
                  </a:lnTo>
                  <a:lnTo>
                    <a:pt x="829" y="306"/>
                  </a:lnTo>
                  <a:lnTo>
                    <a:pt x="830" y="334"/>
                  </a:lnTo>
                  <a:lnTo>
                    <a:pt x="830" y="336"/>
                  </a:lnTo>
                  <a:lnTo>
                    <a:pt x="829" y="395"/>
                  </a:lnTo>
                  <a:lnTo>
                    <a:pt x="829" y="424"/>
                  </a:lnTo>
                  <a:lnTo>
                    <a:pt x="829" y="433"/>
                  </a:lnTo>
                  <a:lnTo>
                    <a:pt x="829" y="464"/>
                  </a:lnTo>
                  <a:lnTo>
                    <a:pt x="829" y="473"/>
                  </a:lnTo>
                  <a:lnTo>
                    <a:pt x="828" y="481"/>
                  </a:lnTo>
                  <a:lnTo>
                    <a:pt x="828" y="489"/>
                  </a:lnTo>
                  <a:lnTo>
                    <a:pt x="828" y="495"/>
                  </a:lnTo>
                  <a:lnTo>
                    <a:pt x="828" y="502"/>
                  </a:lnTo>
                  <a:lnTo>
                    <a:pt x="828" y="508"/>
                  </a:lnTo>
                  <a:lnTo>
                    <a:pt x="828" y="510"/>
                  </a:lnTo>
                  <a:lnTo>
                    <a:pt x="828" y="517"/>
                  </a:lnTo>
                  <a:lnTo>
                    <a:pt x="828" y="523"/>
                  </a:lnTo>
                  <a:lnTo>
                    <a:pt x="828" y="526"/>
                  </a:lnTo>
                  <a:lnTo>
                    <a:pt x="828" y="531"/>
                  </a:lnTo>
                  <a:lnTo>
                    <a:pt x="828" y="536"/>
                  </a:lnTo>
                  <a:lnTo>
                    <a:pt x="828" y="543"/>
                  </a:lnTo>
                  <a:lnTo>
                    <a:pt x="827" y="546"/>
                  </a:lnTo>
                  <a:lnTo>
                    <a:pt x="827" y="550"/>
                  </a:lnTo>
                  <a:lnTo>
                    <a:pt x="827" y="554"/>
                  </a:lnTo>
                  <a:lnTo>
                    <a:pt x="827" y="560"/>
                  </a:lnTo>
                  <a:lnTo>
                    <a:pt x="827" y="625"/>
                  </a:lnTo>
                  <a:lnTo>
                    <a:pt x="826" y="718"/>
                  </a:lnTo>
                  <a:lnTo>
                    <a:pt x="826" y="743"/>
                  </a:lnTo>
                  <a:lnTo>
                    <a:pt x="823" y="794"/>
                  </a:lnTo>
                  <a:lnTo>
                    <a:pt x="822" y="826"/>
                  </a:lnTo>
                  <a:lnTo>
                    <a:pt x="822" y="827"/>
                  </a:lnTo>
                  <a:lnTo>
                    <a:pt x="824" y="838"/>
                  </a:lnTo>
                  <a:lnTo>
                    <a:pt x="824" y="840"/>
                  </a:lnTo>
                  <a:lnTo>
                    <a:pt x="823" y="846"/>
                  </a:lnTo>
                  <a:lnTo>
                    <a:pt x="822" y="850"/>
                  </a:lnTo>
                  <a:lnTo>
                    <a:pt x="822" y="896"/>
                  </a:lnTo>
                  <a:lnTo>
                    <a:pt x="822" y="899"/>
                  </a:lnTo>
                  <a:lnTo>
                    <a:pt x="821" y="919"/>
                  </a:lnTo>
                  <a:lnTo>
                    <a:pt x="821" y="927"/>
                  </a:lnTo>
                  <a:lnTo>
                    <a:pt x="821" y="989"/>
                  </a:lnTo>
                  <a:lnTo>
                    <a:pt x="821" y="991"/>
                  </a:lnTo>
                  <a:lnTo>
                    <a:pt x="820" y="1001"/>
                  </a:lnTo>
                  <a:lnTo>
                    <a:pt x="820" y="1018"/>
                  </a:lnTo>
                  <a:lnTo>
                    <a:pt x="820" y="1021"/>
                  </a:lnTo>
                  <a:lnTo>
                    <a:pt x="820" y="1027"/>
                  </a:lnTo>
                  <a:lnTo>
                    <a:pt x="819" y="1051"/>
                  </a:lnTo>
                  <a:lnTo>
                    <a:pt x="818" y="1073"/>
                  </a:lnTo>
                  <a:lnTo>
                    <a:pt x="818" y="1111"/>
                  </a:lnTo>
                  <a:lnTo>
                    <a:pt x="818" y="1121"/>
                  </a:lnTo>
                  <a:lnTo>
                    <a:pt x="822" y="1122"/>
                  </a:lnTo>
                  <a:lnTo>
                    <a:pt x="822" y="1145"/>
                  </a:lnTo>
                  <a:lnTo>
                    <a:pt x="822" y="1175"/>
                  </a:lnTo>
                  <a:lnTo>
                    <a:pt x="822" y="1202"/>
                  </a:lnTo>
                  <a:lnTo>
                    <a:pt x="814" y="1205"/>
                  </a:lnTo>
                  <a:lnTo>
                    <a:pt x="814" y="1228"/>
                  </a:lnTo>
                  <a:lnTo>
                    <a:pt x="814" y="1252"/>
                  </a:lnTo>
                  <a:lnTo>
                    <a:pt x="814" y="1260"/>
                  </a:lnTo>
                  <a:lnTo>
                    <a:pt x="814" y="1274"/>
                  </a:lnTo>
                  <a:lnTo>
                    <a:pt x="813" y="1320"/>
                  </a:lnTo>
                  <a:lnTo>
                    <a:pt x="812" y="1381"/>
                  </a:lnTo>
                  <a:lnTo>
                    <a:pt x="804" y="1377"/>
                  </a:lnTo>
                  <a:lnTo>
                    <a:pt x="792" y="1369"/>
                  </a:lnTo>
                  <a:lnTo>
                    <a:pt x="749" y="1338"/>
                  </a:lnTo>
                  <a:lnTo>
                    <a:pt x="667" y="1278"/>
                  </a:lnTo>
                  <a:lnTo>
                    <a:pt x="671" y="1274"/>
                  </a:lnTo>
                  <a:lnTo>
                    <a:pt x="675" y="1271"/>
                  </a:lnTo>
                  <a:lnTo>
                    <a:pt x="682" y="1269"/>
                  </a:lnTo>
                  <a:lnTo>
                    <a:pt x="695" y="1267"/>
                  </a:lnTo>
                  <a:lnTo>
                    <a:pt x="698" y="1265"/>
                  </a:lnTo>
                  <a:lnTo>
                    <a:pt x="706" y="1263"/>
                  </a:lnTo>
                  <a:lnTo>
                    <a:pt x="708" y="1263"/>
                  </a:lnTo>
                  <a:lnTo>
                    <a:pt x="710" y="1263"/>
                  </a:lnTo>
                  <a:lnTo>
                    <a:pt x="712" y="1263"/>
                  </a:lnTo>
                  <a:lnTo>
                    <a:pt x="714" y="1263"/>
                  </a:lnTo>
                  <a:lnTo>
                    <a:pt x="717" y="1261"/>
                  </a:lnTo>
                  <a:lnTo>
                    <a:pt x="721" y="1260"/>
                  </a:lnTo>
                  <a:lnTo>
                    <a:pt x="726" y="1259"/>
                  </a:lnTo>
                  <a:lnTo>
                    <a:pt x="728" y="1259"/>
                  </a:lnTo>
                  <a:lnTo>
                    <a:pt x="731" y="1259"/>
                  </a:lnTo>
                  <a:lnTo>
                    <a:pt x="733" y="1259"/>
                  </a:lnTo>
                  <a:lnTo>
                    <a:pt x="741" y="1257"/>
                  </a:lnTo>
                  <a:lnTo>
                    <a:pt x="747" y="1256"/>
                  </a:lnTo>
                  <a:lnTo>
                    <a:pt x="762" y="1255"/>
                  </a:lnTo>
                  <a:lnTo>
                    <a:pt x="772" y="1256"/>
                  </a:lnTo>
                  <a:lnTo>
                    <a:pt x="780" y="1256"/>
                  </a:lnTo>
                  <a:lnTo>
                    <a:pt x="784" y="1256"/>
                  </a:lnTo>
                  <a:lnTo>
                    <a:pt x="784" y="1250"/>
                  </a:lnTo>
                  <a:lnTo>
                    <a:pt x="776" y="1250"/>
                  </a:lnTo>
                  <a:lnTo>
                    <a:pt x="770" y="1250"/>
                  </a:lnTo>
                  <a:lnTo>
                    <a:pt x="769" y="1250"/>
                  </a:lnTo>
                  <a:lnTo>
                    <a:pt x="768" y="1250"/>
                  </a:lnTo>
                  <a:lnTo>
                    <a:pt x="764" y="1250"/>
                  </a:lnTo>
                  <a:lnTo>
                    <a:pt x="755" y="1251"/>
                  </a:lnTo>
                  <a:lnTo>
                    <a:pt x="745" y="1252"/>
                  </a:lnTo>
                  <a:lnTo>
                    <a:pt x="741" y="1252"/>
                  </a:lnTo>
                  <a:lnTo>
                    <a:pt x="726" y="1254"/>
                  </a:lnTo>
                  <a:lnTo>
                    <a:pt x="714" y="1255"/>
                  </a:lnTo>
                  <a:lnTo>
                    <a:pt x="711" y="1255"/>
                  </a:lnTo>
                  <a:lnTo>
                    <a:pt x="707" y="1255"/>
                  </a:lnTo>
                  <a:lnTo>
                    <a:pt x="698" y="1257"/>
                  </a:lnTo>
                  <a:lnTo>
                    <a:pt x="693" y="1259"/>
                  </a:lnTo>
                  <a:lnTo>
                    <a:pt x="674" y="1263"/>
                  </a:lnTo>
                  <a:lnTo>
                    <a:pt x="671" y="1265"/>
                  </a:lnTo>
                  <a:lnTo>
                    <a:pt x="668" y="1267"/>
                  </a:lnTo>
                  <a:lnTo>
                    <a:pt x="667" y="1269"/>
                  </a:lnTo>
                  <a:lnTo>
                    <a:pt x="665" y="1272"/>
                  </a:lnTo>
                  <a:lnTo>
                    <a:pt x="662" y="1274"/>
                  </a:lnTo>
                  <a:lnTo>
                    <a:pt x="659" y="1277"/>
                  </a:lnTo>
                  <a:lnTo>
                    <a:pt x="656" y="1279"/>
                  </a:lnTo>
                  <a:lnTo>
                    <a:pt x="654" y="1280"/>
                  </a:lnTo>
                  <a:lnTo>
                    <a:pt x="650" y="1280"/>
                  </a:lnTo>
                  <a:lnTo>
                    <a:pt x="649" y="1280"/>
                  </a:lnTo>
                  <a:lnTo>
                    <a:pt x="647" y="1280"/>
                  </a:lnTo>
                  <a:lnTo>
                    <a:pt x="645" y="1280"/>
                  </a:lnTo>
                  <a:lnTo>
                    <a:pt x="642" y="1279"/>
                  </a:lnTo>
                  <a:lnTo>
                    <a:pt x="640" y="1277"/>
                  </a:lnTo>
                  <a:lnTo>
                    <a:pt x="638" y="1272"/>
                  </a:lnTo>
                  <a:lnTo>
                    <a:pt x="633" y="1268"/>
                  </a:lnTo>
                  <a:lnTo>
                    <a:pt x="629" y="1263"/>
                  </a:lnTo>
                  <a:lnTo>
                    <a:pt x="628" y="1262"/>
                  </a:lnTo>
                  <a:lnTo>
                    <a:pt x="623" y="1255"/>
                  </a:lnTo>
                  <a:lnTo>
                    <a:pt x="617" y="1250"/>
                  </a:lnTo>
                  <a:lnTo>
                    <a:pt x="616" y="1250"/>
                  </a:lnTo>
                  <a:lnTo>
                    <a:pt x="616" y="1248"/>
                  </a:lnTo>
                  <a:lnTo>
                    <a:pt x="615" y="1248"/>
                  </a:lnTo>
                  <a:lnTo>
                    <a:pt x="609" y="1245"/>
                  </a:lnTo>
                  <a:lnTo>
                    <a:pt x="603" y="1240"/>
                  </a:lnTo>
                  <a:lnTo>
                    <a:pt x="600" y="1239"/>
                  </a:lnTo>
                  <a:lnTo>
                    <a:pt x="591" y="1231"/>
                  </a:lnTo>
                  <a:lnTo>
                    <a:pt x="590" y="1230"/>
                  </a:lnTo>
                  <a:lnTo>
                    <a:pt x="587" y="1228"/>
                  </a:lnTo>
                  <a:lnTo>
                    <a:pt x="581" y="1225"/>
                  </a:lnTo>
                  <a:lnTo>
                    <a:pt x="579" y="1223"/>
                  </a:lnTo>
                  <a:lnTo>
                    <a:pt x="576" y="1223"/>
                  </a:lnTo>
                  <a:lnTo>
                    <a:pt x="573" y="1223"/>
                  </a:lnTo>
                  <a:lnTo>
                    <a:pt x="568" y="1222"/>
                  </a:lnTo>
                  <a:lnTo>
                    <a:pt x="561" y="1220"/>
                  </a:lnTo>
                  <a:lnTo>
                    <a:pt x="560" y="1219"/>
                  </a:lnTo>
                  <a:lnTo>
                    <a:pt x="559" y="1218"/>
                  </a:lnTo>
                  <a:lnTo>
                    <a:pt x="554" y="1214"/>
                  </a:lnTo>
                  <a:lnTo>
                    <a:pt x="551" y="1212"/>
                  </a:lnTo>
                  <a:lnTo>
                    <a:pt x="544" y="1209"/>
                  </a:lnTo>
                  <a:lnTo>
                    <a:pt x="535" y="1206"/>
                  </a:lnTo>
                  <a:lnTo>
                    <a:pt x="531" y="1205"/>
                  </a:lnTo>
                  <a:lnTo>
                    <a:pt x="528" y="1206"/>
                  </a:lnTo>
                  <a:lnTo>
                    <a:pt x="526" y="1207"/>
                  </a:lnTo>
                  <a:lnTo>
                    <a:pt x="522" y="1211"/>
                  </a:lnTo>
                  <a:lnTo>
                    <a:pt x="520" y="1213"/>
                  </a:lnTo>
                  <a:lnTo>
                    <a:pt x="518" y="1217"/>
                  </a:lnTo>
                  <a:lnTo>
                    <a:pt x="518" y="1222"/>
                  </a:lnTo>
                  <a:lnTo>
                    <a:pt x="516" y="1228"/>
                  </a:lnTo>
                  <a:lnTo>
                    <a:pt x="512" y="1234"/>
                  </a:lnTo>
                  <a:lnTo>
                    <a:pt x="511" y="1238"/>
                  </a:lnTo>
                  <a:lnTo>
                    <a:pt x="510" y="1246"/>
                  </a:lnTo>
                  <a:lnTo>
                    <a:pt x="511" y="1254"/>
                  </a:lnTo>
                  <a:lnTo>
                    <a:pt x="511" y="1260"/>
                  </a:lnTo>
                  <a:lnTo>
                    <a:pt x="511" y="1265"/>
                  </a:lnTo>
                  <a:lnTo>
                    <a:pt x="510" y="1268"/>
                  </a:lnTo>
                  <a:lnTo>
                    <a:pt x="507" y="1270"/>
                  </a:lnTo>
                  <a:lnTo>
                    <a:pt x="503" y="1271"/>
                  </a:lnTo>
                  <a:lnTo>
                    <a:pt x="500" y="1271"/>
                  </a:lnTo>
                  <a:lnTo>
                    <a:pt x="504" y="1279"/>
                  </a:lnTo>
                  <a:lnTo>
                    <a:pt x="500" y="1280"/>
                  </a:lnTo>
                  <a:lnTo>
                    <a:pt x="494" y="1286"/>
                  </a:lnTo>
                  <a:lnTo>
                    <a:pt x="491" y="1289"/>
                  </a:lnTo>
                  <a:lnTo>
                    <a:pt x="488" y="1292"/>
                  </a:lnTo>
                  <a:lnTo>
                    <a:pt x="484" y="1295"/>
                  </a:lnTo>
                  <a:lnTo>
                    <a:pt x="475" y="1298"/>
                  </a:lnTo>
                  <a:lnTo>
                    <a:pt x="466" y="1301"/>
                  </a:lnTo>
                  <a:lnTo>
                    <a:pt x="462" y="1302"/>
                  </a:lnTo>
                  <a:lnTo>
                    <a:pt x="451" y="1309"/>
                  </a:lnTo>
                  <a:lnTo>
                    <a:pt x="447" y="1311"/>
                  </a:lnTo>
                  <a:close/>
                  <a:moveTo>
                    <a:pt x="438" y="1314"/>
                  </a:moveTo>
                  <a:lnTo>
                    <a:pt x="447" y="1311"/>
                  </a:lnTo>
                  <a:lnTo>
                    <a:pt x="447" y="1312"/>
                  </a:lnTo>
                  <a:lnTo>
                    <a:pt x="448" y="1328"/>
                  </a:lnTo>
                  <a:lnTo>
                    <a:pt x="441" y="1343"/>
                  </a:lnTo>
                  <a:lnTo>
                    <a:pt x="441" y="1345"/>
                  </a:lnTo>
                  <a:lnTo>
                    <a:pt x="436" y="1354"/>
                  </a:lnTo>
                  <a:lnTo>
                    <a:pt x="418" y="1361"/>
                  </a:lnTo>
                  <a:lnTo>
                    <a:pt x="393" y="1371"/>
                  </a:lnTo>
                  <a:lnTo>
                    <a:pt x="378" y="1407"/>
                  </a:lnTo>
                  <a:lnTo>
                    <a:pt x="381" y="1409"/>
                  </a:lnTo>
                  <a:lnTo>
                    <a:pt x="383" y="1412"/>
                  </a:lnTo>
                  <a:lnTo>
                    <a:pt x="387" y="1419"/>
                  </a:lnTo>
                  <a:lnTo>
                    <a:pt x="396" y="1437"/>
                  </a:lnTo>
                  <a:lnTo>
                    <a:pt x="405" y="1454"/>
                  </a:lnTo>
                  <a:lnTo>
                    <a:pt x="407" y="1458"/>
                  </a:lnTo>
                  <a:lnTo>
                    <a:pt x="413" y="1469"/>
                  </a:lnTo>
                  <a:lnTo>
                    <a:pt x="414" y="1471"/>
                  </a:lnTo>
                  <a:lnTo>
                    <a:pt x="421" y="1483"/>
                  </a:lnTo>
                  <a:lnTo>
                    <a:pt x="381" y="1506"/>
                  </a:lnTo>
                  <a:lnTo>
                    <a:pt x="381" y="1498"/>
                  </a:lnTo>
                  <a:lnTo>
                    <a:pt x="336" y="1498"/>
                  </a:lnTo>
                  <a:lnTo>
                    <a:pt x="336" y="1497"/>
                  </a:lnTo>
                  <a:lnTo>
                    <a:pt x="337" y="1483"/>
                  </a:lnTo>
                  <a:lnTo>
                    <a:pt x="337" y="1480"/>
                  </a:lnTo>
                  <a:lnTo>
                    <a:pt x="337" y="1469"/>
                  </a:lnTo>
                  <a:lnTo>
                    <a:pt x="337" y="1463"/>
                  </a:lnTo>
                  <a:lnTo>
                    <a:pt x="337" y="1455"/>
                  </a:lnTo>
                  <a:lnTo>
                    <a:pt x="337" y="1447"/>
                  </a:lnTo>
                  <a:lnTo>
                    <a:pt x="337" y="1432"/>
                  </a:lnTo>
                  <a:lnTo>
                    <a:pt x="337" y="1418"/>
                  </a:lnTo>
                  <a:lnTo>
                    <a:pt x="337" y="1414"/>
                  </a:lnTo>
                  <a:lnTo>
                    <a:pt x="337" y="1389"/>
                  </a:lnTo>
                  <a:lnTo>
                    <a:pt x="321" y="1382"/>
                  </a:lnTo>
                  <a:lnTo>
                    <a:pt x="298" y="1372"/>
                  </a:lnTo>
                  <a:lnTo>
                    <a:pt x="297" y="1372"/>
                  </a:lnTo>
                  <a:lnTo>
                    <a:pt x="295" y="1370"/>
                  </a:lnTo>
                  <a:lnTo>
                    <a:pt x="289" y="1368"/>
                  </a:lnTo>
                  <a:lnTo>
                    <a:pt x="283" y="1365"/>
                  </a:lnTo>
                  <a:lnTo>
                    <a:pt x="262" y="1356"/>
                  </a:lnTo>
                  <a:lnTo>
                    <a:pt x="253" y="1352"/>
                  </a:lnTo>
                  <a:lnTo>
                    <a:pt x="241" y="1346"/>
                  </a:lnTo>
                  <a:lnTo>
                    <a:pt x="237" y="1343"/>
                  </a:lnTo>
                  <a:lnTo>
                    <a:pt x="211" y="1318"/>
                  </a:lnTo>
                  <a:lnTo>
                    <a:pt x="192" y="1301"/>
                  </a:lnTo>
                  <a:lnTo>
                    <a:pt x="186" y="1295"/>
                  </a:lnTo>
                  <a:lnTo>
                    <a:pt x="195" y="1287"/>
                  </a:lnTo>
                  <a:lnTo>
                    <a:pt x="200" y="1285"/>
                  </a:lnTo>
                  <a:lnTo>
                    <a:pt x="203" y="1282"/>
                  </a:lnTo>
                  <a:lnTo>
                    <a:pt x="207" y="1282"/>
                  </a:lnTo>
                  <a:lnTo>
                    <a:pt x="211" y="1282"/>
                  </a:lnTo>
                  <a:lnTo>
                    <a:pt x="218" y="1284"/>
                  </a:lnTo>
                  <a:lnTo>
                    <a:pt x="226" y="1286"/>
                  </a:lnTo>
                  <a:lnTo>
                    <a:pt x="231" y="1288"/>
                  </a:lnTo>
                  <a:lnTo>
                    <a:pt x="237" y="1290"/>
                  </a:lnTo>
                  <a:lnTo>
                    <a:pt x="253" y="1298"/>
                  </a:lnTo>
                  <a:lnTo>
                    <a:pt x="283" y="1315"/>
                  </a:lnTo>
                  <a:lnTo>
                    <a:pt x="302" y="1326"/>
                  </a:lnTo>
                  <a:lnTo>
                    <a:pt x="305" y="1328"/>
                  </a:lnTo>
                  <a:lnTo>
                    <a:pt x="312" y="1331"/>
                  </a:lnTo>
                  <a:lnTo>
                    <a:pt x="323" y="1339"/>
                  </a:lnTo>
                  <a:lnTo>
                    <a:pt x="336" y="1348"/>
                  </a:lnTo>
                  <a:lnTo>
                    <a:pt x="343" y="1352"/>
                  </a:lnTo>
                  <a:lnTo>
                    <a:pt x="348" y="1354"/>
                  </a:lnTo>
                  <a:lnTo>
                    <a:pt x="353" y="1355"/>
                  </a:lnTo>
                  <a:lnTo>
                    <a:pt x="358" y="1355"/>
                  </a:lnTo>
                  <a:lnTo>
                    <a:pt x="363" y="1355"/>
                  </a:lnTo>
                  <a:lnTo>
                    <a:pt x="366" y="1353"/>
                  </a:lnTo>
                  <a:lnTo>
                    <a:pt x="369" y="1353"/>
                  </a:lnTo>
                  <a:lnTo>
                    <a:pt x="376" y="1349"/>
                  </a:lnTo>
                  <a:lnTo>
                    <a:pt x="384" y="1345"/>
                  </a:lnTo>
                  <a:lnTo>
                    <a:pt x="389" y="1342"/>
                  </a:lnTo>
                  <a:lnTo>
                    <a:pt x="393" y="1337"/>
                  </a:lnTo>
                  <a:lnTo>
                    <a:pt x="400" y="1336"/>
                  </a:lnTo>
                  <a:lnTo>
                    <a:pt x="409" y="1330"/>
                  </a:lnTo>
                  <a:lnTo>
                    <a:pt x="410" y="1329"/>
                  </a:lnTo>
                  <a:lnTo>
                    <a:pt x="422" y="1323"/>
                  </a:lnTo>
                  <a:lnTo>
                    <a:pt x="438" y="1314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25" name="Freeform 75">
              <a:extLst>
                <a:ext uri="{FF2B5EF4-FFF2-40B4-BE49-F238E27FC236}">
                  <a16:creationId xmlns:a16="http://schemas.microsoft.com/office/drawing/2014/main" id="{E15E8296-4C77-8930-6122-3939625D0B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0488" y="2116138"/>
              <a:ext cx="2076450" cy="1746250"/>
            </a:xfrm>
            <a:custGeom>
              <a:avLst/>
              <a:gdLst>
                <a:gd name="T0" fmla="*/ 1277 w 1308"/>
                <a:gd name="T1" fmla="*/ 114 h 1100"/>
                <a:gd name="T2" fmla="*/ 1307 w 1308"/>
                <a:gd name="T3" fmla="*/ 262 h 1100"/>
                <a:gd name="T4" fmla="*/ 1259 w 1308"/>
                <a:gd name="T5" fmla="*/ 355 h 1100"/>
                <a:gd name="T6" fmla="*/ 1269 w 1308"/>
                <a:gd name="T7" fmla="*/ 402 h 1100"/>
                <a:gd name="T8" fmla="*/ 1305 w 1308"/>
                <a:gd name="T9" fmla="*/ 515 h 1100"/>
                <a:gd name="T10" fmla="*/ 1305 w 1308"/>
                <a:gd name="T11" fmla="*/ 594 h 1100"/>
                <a:gd name="T12" fmla="*/ 1218 w 1308"/>
                <a:gd name="T13" fmla="*/ 768 h 1100"/>
                <a:gd name="T14" fmla="*/ 1034 w 1308"/>
                <a:gd name="T15" fmla="*/ 744 h 1100"/>
                <a:gd name="T16" fmla="*/ 940 w 1308"/>
                <a:gd name="T17" fmla="*/ 715 h 1100"/>
                <a:gd name="T18" fmla="*/ 841 w 1308"/>
                <a:gd name="T19" fmla="*/ 795 h 1100"/>
                <a:gd name="T20" fmla="*/ 733 w 1308"/>
                <a:gd name="T21" fmla="*/ 817 h 1100"/>
                <a:gd name="T22" fmla="*/ 701 w 1308"/>
                <a:gd name="T23" fmla="*/ 891 h 1100"/>
                <a:gd name="T24" fmla="*/ 687 w 1308"/>
                <a:gd name="T25" fmla="*/ 953 h 1100"/>
                <a:gd name="T26" fmla="*/ 667 w 1308"/>
                <a:gd name="T27" fmla="*/ 999 h 1100"/>
                <a:gd name="T28" fmla="*/ 706 w 1308"/>
                <a:gd name="T29" fmla="*/ 1058 h 1100"/>
                <a:gd name="T30" fmla="*/ 665 w 1308"/>
                <a:gd name="T31" fmla="*/ 1084 h 1100"/>
                <a:gd name="T32" fmla="*/ 611 w 1308"/>
                <a:gd name="T33" fmla="*/ 1088 h 1100"/>
                <a:gd name="T34" fmla="*/ 599 w 1308"/>
                <a:gd name="T35" fmla="*/ 1020 h 1100"/>
                <a:gd name="T36" fmla="*/ 621 w 1308"/>
                <a:gd name="T37" fmla="*/ 1003 h 1100"/>
                <a:gd name="T38" fmla="*/ 577 w 1308"/>
                <a:gd name="T39" fmla="*/ 934 h 1100"/>
                <a:gd name="T40" fmla="*/ 499 w 1308"/>
                <a:gd name="T41" fmla="*/ 889 h 1100"/>
                <a:gd name="T42" fmla="*/ 431 w 1308"/>
                <a:gd name="T43" fmla="*/ 768 h 1100"/>
                <a:gd name="T44" fmla="*/ 349 w 1308"/>
                <a:gd name="T45" fmla="*/ 720 h 1100"/>
                <a:gd name="T46" fmla="*/ 315 w 1308"/>
                <a:gd name="T47" fmla="*/ 653 h 1100"/>
                <a:gd name="T48" fmla="*/ 208 w 1308"/>
                <a:gd name="T49" fmla="*/ 630 h 1100"/>
                <a:gd name="T50" fmla="*/ 182 w 1308"/>
                <a:gd name="T51" fmla="*/ 530 h 1100"/>
                <a:gd name="T52" fmla="*/ 213 w 1308"/>
                <a:gd name="T53" fmla="*/ 600 h 1100"/>
                <a:gd name="T54" fmla="*/ 251 w 1308"/>
                <a:gd name="T55" fmla="*/ 611 h 1100"/>
                <a:gd name="T56" fmla="*/ 250 w 1308"/>
                <a:gd name="T57" fmla="*/ 593 h 1100"/>
                <a:gd name="T58" fmla="*/ 250 w 1308"/>
                <a:gd name="T59" fmla="*/ 580 h 1100"/>
                <a:gd name="T60" fmla="*/ 252 w 1308"/>
                <a:gd name="T61" fmla="*/ 551 h 1100"/>
                <a:gd name="T62" fmla="*/ 230 w 1308"/>
                <a:gd name="T63" fmla="*/ 538 h 1100"/>
                <a:gd name="T64" fmla="*/ 197 w 1308"/>
                <a:gd name="T65" fmla="*/ 511 h 1100"/>
                <a:gd name="T66" fmla="*/ 142 w 1308"/>
                <a:gd name="T67" fmla="*/ 444 h 1100"/>
                <a:gd name="T68" fmla="*/ 1 w 1308"/>
                <a:gd name="T69" fmla="*/ 274 h 1100"/>
                <a:gd name="T70" fmla="*/ 59 w 1308"/>
                <a:gd name="T71" fmla="*/ 232 h 1100"/>
                <a:gd name="T72" fmla="*/ 173 w 1308"/>
                <a:gd name="T73" fmla="*/ 379 h 1100"/>
                <a:gd name="T74" fmla="*/ 237 w 1308"/>
                <a:gd name="T75" fmla="*/ 345 h 1100"/>
                <a:gd name="T76" fmla="*/ 239 w 1308"/>
                <a:gd name="T77" fmla="*/ 248 h 1100"/>
                <a:gd name="T78" fmla="*/ 271 w 1308"/>
                <a:gd name="T79" fmla="*/ 179 h 1100"/>
                <a:gd name="T80" fmla="*/ 297 w 1308"/>
                <a:gd name="T81" fmla="*/ 114 h 1100"/>
                <a:gd name="T82" fmla="*/ 321 w 1308"/>
                <a:gd name="T83" fmla="*/ 103 h 1100"/>
                <a:gd name="T84" fmla="*/ 458 w 1308"/>
                <a:gd name="T85" fmla="*/ 19 h 1100"/>
                <a:gd name="T86" fmla="*/ 506 w 1308"/>
                <a:gd name="T87" fmla="*/ 81 h 1100"/>
                <a:gd name="T88" fmla="*/ 477 w 1308"/>
                <a:gd name="T89" fmla="*/ 203 h 1100"/>
                <a:gd name="T90" fmla="*/ 445 w 1308"/>
                <a:gd name="T91" fmla="*/ 335 h 1100"/>
                <a:gd name="T92" fmla="*/ 456 w 1308"/>
                <a:gd name="T93" fmla="*/ 439 h 1100"/>
                <a:gd name="T94" fmla="*/ 433 w 1308"/>
                <a:gd name="T95" fmla="*/ 536 h 1100"/>
                <a:gd name="T96" fmla="*/ 392 w 1308"/>
                <a:gd name="T97" fmla="*/ 630 h 1100"/>
                <a:gd name="T98" fmla="*/ 404 w 1308"/>
                <a:gd name="T99" fmla="*/ 697 h 1100"/>
                <a:gd name="T100" fmla="*/ 474 w 1308"/>
                <a:gd name="T101" fmla="*/ 756 h 1100"/>
                <a:gd name="T102" fmla="*/ 615 w 1308"/>
                <a:gd name="T103" fmla="*/ 778 h 1100"/>
                <a:gd name="T104" fmla="*/ 668 w 1308"/>
                <a:gd name="T105" fmla="*/ 701 h 1100"/>
                <a:gd name="T106" fmla="*/ 755 w 1308"/>
                <a:gd name="T107" fmla="*/ 683 h 1100"/>
                <a:gd name="T108" fmla="*/ 787 w 1308"/>
                <a:gd name="T109" fmla="*/ 628 h 1100"/>
                <a:gd name="T110" fmla="*/ 802 w 1308"/>
                <a:gd name="T111" fmla="*/ 539 h 1100"/>
                <a:gd name="T112" fmla="*/ 835 w 1308"/>
                <a:gd name="T113" fmla="*/ 371 h 1100"/>
                <a:gd name="T114" fmla="*/ 919 w 1308"/>
                <a:gd name="T115" fmla="*/ 253 h 1100"/>
                <a:gd name="T116" fmla="*/ 1056 w 1308"/>
                <a:gd name="T117" fmla="*/ 193 h 1100"/>
                <a:gd name="T118" fmla="*/ 1127 w 1308"/>
                <a:gd name="T119" fmla="*/ 128 h 1100"/>
                <a:gd name="T120" fmla="*/ 1198 w 1308"/>
                <a:gd name="T121" fmla="*/ 4 h 1100"/>
                <a:gd name="T122" fmla="*/ 1295 w 1308"/>
                <a:gd name="T123" fmla="*/ 13 h 1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308" h="1100">
                  <a:moveTo>
                    <a:pt x="1295" y="20"/>
                  </a:moveTo>
                  <a:lnTo>
                    <a:pt x="1295" y="34"/>
                  </a:lnTo>
                  <a:lnTo>
                    <a:pt x="1293" y="34"/>
                  </a:lnTo>
                  <a:lnTo>
                    <a:pt x="1279" y="34"/>
                  </a:lnTo>
                  <a:lnTo>
                    <a:pt x="1273" y="34"/>
                  </a:lnTo>
                  <a:lnTo>
                    <a:pt x="1273" y="62"/>
                  </a:lnTo>
                  <a:lnTo>
                    <a:pt x="1273" y="81"/>
                  </a:lnTo>
                  <a:lnTo>
                    <a:pt x="1273" y="107"/>
                  </a:lnTo>
                  <a:lnTo>
                    <a:pt x="1277" y="106"/>
                  </a:lnTo>
                  <a:lnTo>
                    <a:pt x="1277" y="114"/>
                  </a:lnTo>
                  <a:lnTo>
                    <a:pt x="1276" y="167"/>
                  </a:lnTo>
                  <a:lnTo>
                    <a:pt x="1279" y="170"/>
                  </a:lnTo>
                  <a:lnTo>
                    <a:pt x="1282" y="171"/>
                  </a:lnTo>
                  <a:lnTo>
                    <a:pt x="1286" y="172"/>
                  </a:lnTo>
                  <a:lnTo>
                    <a:pt x="1289" y="173"/>
                  </a:lnTo>
                  <a:lnTo>
                    <a:pt x="1292" y="173"/>
                  </a:lnTo>
                  <a:lnTo>
                    <a:pt x="1308" y="173"/>
                  </a:lnTo>
                  <a:lnTo>
                    <a:pt x="1308" y="176"/>
                  </a:lnTo>
                  <a:lnTo>
                    <a:pt x="1307" y="222"/>
                  </a:lnTo>
                  <a:lnTo>
                    <a:pt x="1307" y="262"/>
                  </a:lnTo>
                  <a:lnTo>
                    <a:pt x="1306" y="280"/>
                  </a:lnTo>
                  <a:lnTo>
                    <a:pt x="1306" y="281"/>
                  </a:lnTo>
                  <a:lnTo>
                    <a:pt x="1306" y="293"/>
                  </a:lnTo>
                  <a:lnTo>
                    <a:pt x="1305" y="314"/>
                  </a:lnTo>
                  <a:lnTo>
                    <a:pt x="1305" y="318"/>
                  </a:lnTo>
                  <a:lnTo>
                    <a:pt x="1297" y="323"/>
                  </a:lnTo>
                  <a:lnTo>
                    <a:pt x="1267" y="341"/>
                  </a:lnTo>
                  <a:lnTo>
                    <a:pt x="1264" y="345"/>
                  </a:lnTo>
                  <a:lnTo>
                    <a:pt x="1262" y="349"/>
                  </a:lnTo>
                  <a:lnTo>
                    <a:pt x="1259" y="355"/>
                  </a:lnTo>
                  <a:lnTo>
                    <a:pt x="1258" y="360"/>
                  </a:lnTo>
                  <a:lnTo>
                    <a:pt x="1256" y="366"/>
                  </a:lnTo>
                  <a:lnTo>
                    <a:pt x="1258" y="372"/>
                  </a:lnTo>
                  <a:lnTo>
                    <a:pt x="1259" y="376"/>
                  </a:lnTo>
                  <a:lnTo>
                    <a:pt x="1260" y="380"/>
                  </a:lnTo>
                  <a:lnTo>
                    <a:pt x="1265" y="391"/>
                  </a:lnTo>
                  <a:lnTo>
                    <a:pt x="1268" y="396"/>
                  </a:lnTo>
                  <a:lnTo>
                    <a:pt x="1269" y="399"/>
                  </a:lnTo>
                  <a:lnTo>
                    <a:pt x="1269" y="400"/>
                  </a:lnTo>
                  <a:lnTo>
                    <a:pt x="1269" y="402"/>
                  </a:lnTo>
                  <a:lnTo>
                    <a:pt x="1269" y="410"/>
                  </a:lnTo>
                  <a:lnTo>
                    <a:pt x="1270" y="499"/>
                  </a:lnTo>
                  <a:lnTo>
                    <a:pt x="1269" y="506"/>
                  </a:lnTo>
                  <a:lnTo>
                    <a:pt x="1268" y="509"/>
                  </a:lnTo>
                  <a:lnTo>
                    <a:pt x="1271" y="509"/>
                  </a:lnTo>
                  <a:lnTo>
                    <a:pt x="1272" y="509"/>
                  </a:lnTo>
                  <a:lnTo>
                    <a:pt x="1286" y="509"/>
                  </a:lnTo>
                  <a:lnTo>
                    <a:pt x="1304" y="509"/>
                  </a:lnTo>
                  <a:lnTo>
                    <a:pt x="1305" y="513"/>
                  </a:lnTo>
                  <a:lnTo>
                    <a:pt x="1305" y="515"/>
                  </a:lnTo>
                  <a:lnTo>
                    <a:pt x="1306" y="523"/>
                  </a:lnTo>
                  <a:lnTo>
                    <a:pt x="1306" y="528"/>
                  </a:lnTo>
                  <a:lnTo>
                    <a:pt x="1306" y="530"/>
                  </a:lnTo>
                  <a:lnTo>
                    <a:pt x="1306" y="538"/>
                  </a:lnTo>
                  <a:lnTo>
                    <a:pt x="1306" y="544"/>
                  </a:lnTo>
                  <a:lnTo>
                    <a:pt x="1305" y="559"/>
                  </a:lnTo>
                  <a:lnTo>
                    <a:pt x="1305" y="565"/>
                  </a:lnTo>
                  <a:lnTo>
                    <a:pt x="1305" y="584"/>
                  </a:lnTo>
                  <a:lnTo>
                    <a:pt x="1305" y="590"/>
                  </a:lnTo>
                  <a:lnTo>
                    <a:pt x="1305" y="594"/>
                  </a:lnTo>
                  <a:lnTo>
                    <a:pt x="1304" y="602"/>
                  </a:lnTo>
                  <a:lnTo>
                    <a:pt x="1302" y="609"/>
                  </a:lnTo>
                  <a:lnTo>
                    <a:pt x="1280" y="649"/>
                  </a:lnTo>
                  <a:lnTo>
                    <a:pt x="1267" y="675"/>
                  </a:lnTo>
                  <a:lnTo>
                    <a:pt x="1260" y="689"/>
                  </a:lnTo>
                  <a:lnTo>
                    <a:pt x="1256" y="693"/>
                  </a:lnTo>
                  <a:lnTo>
                    <a:pt x="1253" y="701"/>
                  </a:lnTo>
                  <a:lnTo>
                    <a:pt x="1250" y="708"/>
                  </a:lnTo>
                  <a:lnTo>
                    <a:pt x="1245" y="716"/>
                  </a:lnTo>
                  <a:lnTo>
                    <a:pt x="1218" y="768"/>
                  </a:lnTo>
                  <a:lnTo>
                    <a:pt x="1209" y="784"/>
                  </a:lnTo>
                  <a:lnTo>
                    <a:pt x="1191" y="820"/>
                  </a:lnTo>
                  <a:lnTo>
                    <a:pt x="1189" y="826"/>
                  </a:lnTo>
                  <a:lnTo>
                    <a:pt x="1185" y="824"/>
                  </a:lnTo>
                  <a:lnTo>
                    <a:pt x="1120" y="790"/>
                  </a:lnTo>
                  <a:lnTo>
                    <a:pt x="1094" y="776"/>
                  </a:lnTo>
                  <a:lnTo>
                    <a:pt x="1079" y="768"/>
                  </a:lnTo>
                  <a:lnTo>
                    <a:pt x="1064" y="760"/>
                  </a:lnTo>
                  <a:lnTo>
                    <a:pt x="1048" y="752"/>
                  </a:lnTo>
                  <a:lnTo>
                    <a:pt x="1034" y="744"/>
                  </a:lnTo>
                  <a:lnTo>
                    <a:pt x="1012" y="733"/>
                  </a:lnTo>
                  <a:lnTo>
                    <a:pt x="1008" y="731"/>
                  </a:lnTo>
                  <a:lnTo>
                    <a:pt x="973" y="711"/>
                  </a:lnTo>
                  <a:lnTo>
                    <a:pt x="969" y="710"/>
                  </a:lnTo>
                  <a:lnTo>
                    <a:pt x="965" y="709"/>
                  </a:lnTo>
                  <a:lnTo>
                    <a:pt x="960" y="709"/>
                  </a:lnTo>
                  <a:lnTo>
                    <a:pt x="956" y="709"/>
                  </a:lnTo>
                  <a:lnTo>
                    <a:pt x="954" y="709"/>
                  </a:lnTo>
                  <a:lnTo>
                    <a:pt x="953" y="703"/>
                  </a:lnTo>
                  <a:lnTo>
                    <a:pt x="940" y="715"/>
                  </a:lnTo>
                  <a:lnTo>
                    <a:pt x="920" y="756"/>
                  </a:lnTo>
                  <a:lnTo>
                    <a:pt x="917" y="762"/>
                  </a:lnTo>
                  <a:lnTo>
                    <a:pt x="896" y="807"/>
                  </a:lnTo>
                  <a:lnTo>
                    <a:pt x="889" y="806"/>
                  </a:lnTo>
                  <a:lnTo>
                    <a:pt x="882" y="803"/>
                  </a:lnTo>
                  <a:lnTo>
                    <a:pt x="874" y="802"/>
                  </a:lnTo>
                  <a:lnTo>
                    <a:pt x="871" y="801"/>
                  </a:lnTo>
                  <a:lnTo>
                    <a:pt x="848" y="795"/>
                  </a:lnTo>
                  <a:lnTo>
                    <a:pt x="842" y="793"/>
                  </a:lnTo>
                  <a:lnTo>
                    <a:pt x="841" y="795"/>
                  </a:lnTo>
                  <a:lnTo>
                    <a:pt x="841" y="797"/>
                  </a:lnTo>
                  <a:lnTo>
                    <a:pt x="840" y="802"/>
                  </a:lnTo>
                  <a:lnTo>
                    <a:pt x="836" y="822"/>
                  </a:lnTo>
                  <a:lnTo>
                    <a:pt x="805" y="815"/>
                  </a:lnTo>
                  <a:lnTo>
                    <a:pt x="798" y="812"/>
                  </a:lnTo>
                  <a:lnTo>
                    <a:pt x="768" y="806"/>
                  </a:lnTo>
                  <a:lnTo>
                    <a:pt x="749" y="822"/>
                  </a:lnTo>
                  <a:lnTo>
                    <a:pt x="741" y="819"/>
                  </a:lnTo>
                  <a:lnTo>
                    <a:pt x="734" y="818"/>
                  </a:lnTo>
                  <a:lnTo>
                    <a:pt x="733" y="817"/>
                  </a:lnTo>
                  <a:lnTo>
                    <a:pt x="718" y="815"/>
                  </a:lnTo>
                  <a:lnTo>
                    <a:pt x="709" y="812"/>
                  </a:lnTo>
                  <a:lnTo>
                    <a:pt x="700" y="810"/>
                  </a:lnTo>
                  <a:lnTo>
                    <a:pt x="699" y="809"/>
                  </a:lnTo>
                  <a:lnTo>
                    <a:pt x="700" y="854"/>
                  </a:lnTo>
                  <a:lnTo>
                    <a:pt x="700" y="859"/>
                  </a:lnTo>
                  <a:lnTo>
                    <a:pt x="700" y="868"/>
                  </a:lnTo>
                  <a:lnTo>
                    <a:pt x="700" y="885"/>
                  </a:lnTo>
                  <a:lnTo>
                    <a:pt x="700" y="887"/>
                  </a:lnTo>
                  <a:lnTo>
                    <a:pt x="701" y="891"/>
                  </a:lnTo>
                  <a:lnTo>
                    <a:pt x="702" y="908"/>
                  </a:lnTo>
                  <a:lnTo>
                    <a:pt x="703" y="911"/>
                  </a:lnTo>
                  <a:lnTo>
                    <a:pt x="703" y="917"/>
                  </a:lnTo>
                  <a:lnTo>
                    <a:pt x="704" y="921"/>
                  </a:lnTo>
                  <a:lnTo>
                    <a:pt x="708" y="928"/>
                  </a:lnTo>
                  <a:lnTo>
                    <a:pt x="712" y="943"/>
                  </a:lnTo>
                  <a:lnTo>
                    <a:pt x="715" y="949"/>
                  </a:lnTo>
                  <a:lnTo>
                    <a:pt x="703" y="950"/>
                  </a:lnTo>
                  <a:lnTo>
                    <a:pt x="694" y="952"/>
                  </a:lnTo>
                  <a:lnTo>
                    <a:pt x="687" y="953"/>
                  </a:lnTo>
                  <a:lnTo>
                    <a:pt x="680" y="956"/>
                  </a:lnTo>
                  <a:lnTo>
                    <a:pt x="675" y="958"/>
                  </a:lnTo>
                  <a:lnTo>
                    <a:pt x="673" y="960"/>
                  </a:lnTo>
                  <a:lnTo>
                    <a:pt x="669" y="963"/>
                  </a:lnTo>
                  <a:lnTo>
                    <a:pt x="669" y="968"/>
                  </a:lnTo>
                  <a:lnTo>
                    <a:pt x="669" y="971"/>
                  </a:lnTo>
                  <a:lnTo>
                    <a:pt x="669" y="976"/>
                  </a:lnTo>
                  <a:lnTo>
                    <a:pt x="667" y="984"/>
                  </a:lnTo>
                  <a:lnTo>
                    <a:pt x="667" y="991"/>
                  </a:lnTo>
                  <a:lnTo>
                    <a:pt x="667" y="999"/>
                  </a:lnTo>
                  <a:lnTo>
                    <a:pt x="670" y="1010"/>
                  </a:lnTo>
                  <a:lnTo>
                    <a:pt x="675" y="1020"/>
                  </a:lnTo>
                  <a:lnTo>
                    <a:pt x="676" y="1024"/>
                  </a:lnTo>
                  <a:lnTo>
                    <a:pt x="681" y="1033"/>
                  </a:lnTo>
                  <a:lnTo>
                    <a:pt x="686" y="1041"/>
                  </a:lnTo>
                  <a:lnTo>
                    <a:pt x="692" y="1048"/>
                  </a:lnTo>
                  <a:lnTo>
                    <a:pt x="695" y="1050"/>
                  </a:lnTo>
                  <a:lnTo>
                    <a:pt x="701" y="1052"/>
                  </a:lnTo>
                  <a:lnTo>
                    <a:pt x="703" y="1054"/>
                  </a:lnTo>
                  <a:lnTo>
                    <a:pt x="706" y="1058"/>
                  </a:lnTo>
                  <a:lnTo>
                    <a:pt x="706" y="1062"/>
                  </a:lnTo>
                  <a:lnTo>
                    <a:pt x="706" y="1066"/>
                  </a:lnTo>
                  <a:lnTo>
                    <a:pt x="706" y="1068"/>
                  </a:lnTo>
                  <a:lnTo>
                    <a:pt x="704" y="1071"/>
                  </a:lnTo>
                  <a:lnTo>
                    <a:pt x="702" y="1075"/>
                  </a:lnTo>
                  <a:lnTo>
                    <a:pt x="696" y="1076"/>
                  </a:lnTo>
                  <a:lnTo>
                    <a:pt x="685" y="1078"/>
                  </a:lnTo>
                  <a:lnTo>
                    <a:pt x="678" y="1079"/>
                  </a:lnTo>
                  <a:lnTo>
                    <a:pt x="672" y="1082"/>
                  </a:lnTo>
                  <a:lnTo>
                    <a:pt x="665" y="1084"/>
                  </a:lnTo>
                  <a:lnTo>
                    <a:pt x="657" y="1088"/>
                  </a:lnTo>
                  <a:lnTo>
                    <a:pt x="649" y="1092"/>
                  </a:lnTo>
                  <a:lnTo>
                    <a:pt x="642" y="1096"/>
                  </a:lnTo>
                  <a:lnTo>
                    <a:pt x="637" y="1099"/>
                  </a:lnTo>
                  <a:lnTo>
                    <a:pt x="631" y="1100"/>
                  </a:lnTo>
                  <a:lnTo>
                    <a:pt x="627" y="1100"/>
                  </a:lnTo>
                  <a:lnTo>
                    <a:pt x="624" y="1099"/>
                  </a:lnTo>
                  <a:lnTo>
                    <a:pt x="618" y="1095"/>
                  </a:lnTo>
                  <a:lnTo>
                    <a:pt x="613" y="1092"/>
                  </a:lnTo>
                  <a:lnTo>
                    <a:pt x="611" y="1088"/>
                  </a:lnTo>
                  <a:lnTo>
                    <a:pt x="608" y="1085"/>
                  </a:lnTo>
                  <a:lnTo>
                    <a:pt x="607" y="1082"/>
                  </a:lnTo>
                  <a:lnTo>
                    <a:pt x="607" y="1076"/>
                  </a:lnTo>
                  <a:lnTo>
                    <a:pt x="604" y="1061"/>
                  </a:lnTo>
                  <a:lnTo>
                    <a:pt x="601" y="1054"/>
                  </a:lnTo>
                  <a:lnTo>
                    <a:pt x="599" y="1044"/>
                  </a:lnTo>
                  <a:lnTo>
                    <a:pt x="598" y="1037"/>
                  </a:lnTo>
                  <a:lnTo>
                    <a:pt x="598" y="1032"/>
                  </a:lnTo>
                  <a:lnTo>
                    <a:pt x="598" y="1026"/>
                  </a:lnTo>
                  <a:lnTo>
                    <a:pt x="599" y="1020"/>
                  </a:lnTo>
                  <a:lnTo>
                    <a:pt x="600" y="1013"/>
                  </a:lnTo>
                  <a:lnTo>
                    <a:pt x="601" y="1008"/>
                  </a:lnTo>
                  <a:lnTo>
                    <a:pt x="603" y="1002"/>
                  </a:lnTo>
                  <a:lnTo>
                    <a:pt x="605" y="995"/>
                  </a:lnTo>
                  <a:lnTo>
                    <a:pt x="607" y="990"/>
                  </a:lnTo>
                  <a:lnTo>
                    <a:pt x="612" y="984"/>
                  </a:lnTo>
                  <a:lnTo>
                    <a:pt x="616" y="979"/>
                  </a:lnTo>
                  <a:lnTo>
                    <a:pt x="617" y="978"/>
                  </a:lnTo>
                  <a:lnTo>
                    <a:pt x="621" y="979"/>
                  </a:lnTo>
                  <a:lnTo>
                    <a:pt x="621" y="1003"/>
                  </a:lnTo>
                  <a:lnTo>
                    <a:pt x="625" y="1003"/>
                  </a:lnTo>
                  <a:lnTo>
                    <a:pt x="623" y="934"/>
                  </a:lnTo>
                  <a:lnTo>
                    <a:pt x="621" y="933"/>
                  </a:lnTo>
                  <a:lnTo>
                    <a:pt x="620" y="934"/>
                  </a:lnTo>
                  <a:lnTo>
                    <a:pt x="618" y="934"/>
                  </a:lnTo>
                  <a:lnTo>
                    <a:pt x="616" y="935"/>
                  </a:lnTo>
                  <a:lnTo>
                    <a:pt x="607" y="934"/>
                  </a:lnTo>
                  <a:lnTo>
                    <a:pt x="599" y="933"/>
                  </a:lnTo>
                  <a:lnTo>
                    <a:pt x="588" y="932"/>
                  </a:lnTo>
                  <a:lnTo>
                    <a:pt x="577" y="934"/>
                  </a:lnTo>
                  <a:lnTo>
                    <a:pt x="561" y="938"/>
                  </a:lnTo>
                  <a:lnTo>
                    <a:pt x="526" y="970"/>
                  </a:lnTo>
                  <a:lnTo>
                    <a:pt x="512" y="970"/>
                  </a:lnTo>
                  <a:lnTo>
                    <a:pt x="509" y="970"/>
                  </a:lnTo>
                  <a:lnTo>
                    <a:pt x="499" y="959"/>
                  </a:lnTo>
                  <a:lnTo>
                    <a:pt x="496" y="956"/>
                  </a:lnTo>
                  <a:lnTo>
                    <a:pt x="495" y="941"/>
                  </a:lnTo>
                  <a:lnTo>
                    <a:pt x="494" y="907"/>
                  </a:lnTo>
                  <a:lnTo>
                    <a:pt x="493" y="892"/>
                  </a:lnTo>
                  <a:lnTo>
                    <a:pt x="499" y="889"/>
                  </a:lnTo>
                  <a:lnTo>
                    <a:pt x="504" y="885"/>
                  </a:lnTo>
                  <a:lnTo>
                    <a:pt x="503" y="883"/>
                  </a:lnTo>
                  <a:lnTo>
                    <a:pt x="494" y="885"/>
                  </a:lnTo>
                  <a:lnTo>
                    <a:pt x="492" y="885"/>
                  </a:lnTo>
                  <a:lnTo>
                    <a:pt x="476" y="839"/>
                  </a:lnTo>
                  <a:lnTo>
                    <a:pt x="453" y="791"/>
                  </a:lnTo>
                  <a:lnTo>
                    <a:pt x="441" y="781"/>
                  </a:lnTo>
                  <a:lnTo>
                    <a:pt x="436" y="776"/>
                  </a:lnTo>
                  <a:lnTo>
                    <a:pt x="431" y="772"/>
                  </a:lnTo>
                  <a:lnTo>
                    <a:pt x="431" y="768"/>
                  </a:lnTo>
                  <a:lnTo>
                    <a:pt x="427" y="768"/>
                  </a:lnTo>
                  <a:lnTo>
                    <a:pt x="396" y="752"/>
                  </a:lnTo>
                  <a:lnTo>
                    <a:pt x="363" y="731"/>
                  </a:lnTo>
                  <a:lnTo>
                    <a:pt x="361" y="730"/>
                  </a:lnTo>
                  <a:lnTo>
                    <a:pt x="358" y="727"/>
                  </a:lnTo>
                  <a:lnTo>
                    <a:pt x="357" y="725"/>
                  </a:lnTo>
                  <a:lnTo>
                    <a:pt x="353" y="717"/>
                  </a:lnTo>
                  <a:lnTo>
                    <a:pt x="351" y="715"/>
                  </a:lnTo>
                  <a:lnTo>
                    <a:pt x="350" y="720"/>
                  </a:lnTo>
                  <a:lnTo>
                    <a:pt x="349" y="720"/>
                  </a:lnTo>
                  <a:lnTo>
                    <a:pt x="349" y="719"/>
                  </a:lnTo>
                  <a:lnTo>
                    <a:pt x="350" y="714"/>
                  </a:lnTo>
                  <a:lnTo>
                    <a:pt x="349" y="714"/>
                  </a:lnTo>
                  <a:lnTo>
                    <a:pt x="346" y="708"/>
                  </a:lnTo>
                  <a:lnTo>
                    <a:pt x="336" y="689"/>
                  </a:lnTo>
                  <a:lnTo>
                    <a:pt x="335" y="688"/>
                  </a:lnTo>
                  <a:lnTo>
                    <a:pt x="320" y="658"/>
                  </a:lnTo>
                  <a:lnTo>
                    <a:pt x="319" y="657"/>
                  </a:lnTo>
                  <a:lnTo>
                    <a:pt x="316" y="655"/>
                  </a:lnTo>
                  <a:lnTo>
                    <a:pt x="315" y="653"/>
                  </a:lnTo>
                  <a:lnTo>
                    <a:pt x="312" y="651"/>
                  </a:lnTo>
                  <a:lnTo>
                    <a:pt x="307" y="647"/>
                  </a:lnTo>
                  <a:lnTo>
                    <a:pt x="304" y="644"/>
                  </a:lnTo>
                  <a:lnTo>
                    <a:pt x="297" y="640"/>
                  </a:lnTo>
                  <a:lnTo>
                    <a:pt x="295" y="639"/>
                  </a:lnTo>
                  <a:lnTo>
                    <a:pt x="290" y="639"/>
                  </a:lnTo>
                  <a:lnTo>
                    <a:pt x="228" y="636"/>
                  </a:lnTo>
                  <a:lnTo>
                    <a:pt x="228" y="634"/>
                  </a:lnTo>
                  <a:lnTo>
                    <a:pt x="226" y="634"/>
                  </a:lnTo>
                  <a:lnTo>
                    <a:pt x="208" y="630"/>
                  </a:lnTo>
                  <a:lnTo>
                    <a:pt x="197" y="596"/>
                  </a:lnTo>
                  <a:lnTo>
                    <a:pt x="184" y="561"/>
                  </a:lnTo>
                  <a:lnTo>
                    <a:pt x="180" y="547"/>
                  </a:lnTo>
                  <a:lnTo>
                    <a:pt x="166" y="518"/>
                  </a:lnTo>
                  <a:lnTo>
                    <a:pt x="160" y="518"/>
                  </a:lnTo>
                  <a:lnTo>
                    <a:pt x="166" y="507"/>
                  </a:lnTo>
                  <a:lnTo>
                    <a:pt x="180" y="514"/>
                  </a:lnTo>
                  <a:lnTo>
                    <a:pt x="180" y="519"/>
                  </a:lnTo>
                  <a:lnTo>
                    <a:pt x="181" y="524"/>
                  </a:lnTo>
                  <a:lnTo>
                    <a:pt x="182" y="530"/>
                  </a:lnTo>
                  <a:lnTo>
                    <a:pt x="184" y="540"/>
                  </a:lnTo>
                  <a:lnTo>
                    <a:pt x="189" y="553"/>
                  </a:lnTo>
                  <a:lnTo>
                    <a:pt x="191" y="561"/>
                  </a:lnTo>
                  <a:lnTo>
                    <a:pt x="192" y="563"/>
                  </a:lnTo>
                  <a:lnTo>
                    <a:pt x="197" y="575"/>
                  </a:lnTo>
                  <a:lnTo>
                    <a:pt x="199" y="580"/>
                  </a:lnTo>
                  <a:lnTo>
                    <a:pt x="202" y="585"/>
                  </a:lnTo>
                  <a:lnTo>
                    <a:pt x="209" y="594"/>
                  </a:lnTo>
                  <a:lnTo>
                    <a:pt x="211" y="597"/>
                  </a:lnTo>
                  <a:lnTo>
                    <a:pt x="213" y="600"/>
                  </a:lnTo>
                  <a:lnTo>
                    <a:pt x="221" y="607"/>
                  </a:lnTo>
                  <a:lnTo>
                    <a:pt x="228" y="611"/>
                  </a:lnTo>
                  <a:lnTo>
                    <a:pt x="232" y="613"/>
                  </a:lnTo>
                  <a:lnTo>
                    <a:pt x="235" y="614"/>
                  </a:lnTo>
                  <a:lnTo>
                    <a:pt x="239" y="615"/>
                  </a:lnTo>
                  <a:lnTo>
                    <a:pt x="241" y="617"/>
                  </a:lnTo>
                  <a:lnTo>
                    <a:pt x="242" y="617"/>
                  </a:lnTo>
                  <a:lnTo>
                    <a:pt x="245" y="617"/>
                  </a:lnTo>
                  <a:lnTo>
                    <a:pt x="244" y="614"/>
                  </a:lnTo>
                  <a:lnTo>
                    <a:pt x="251" y="611"/>
                  </a:lnTo>
                  <a:lnTo>
                    <a:pt x="260" y="607"/>
                  </a:lnTo>
                  <a:lnTo>
                    <a:pt x="263" y="605"/>
                  </a:lnTo>
                  <a:lnTo>
                    <a:pt x="262" y="601"/>
                  </a:lnTo>
                  <a:lnTo>
                    <a:pt x="262" y="600"/>
                  </a:lnTo>
                  <a:lnTo>
                    <a:pt x="258" y="601"/>
                  </a:lnTo>
                  <a:lnTo>
                    <a:pt x="256" y="600"/>
                  </a:lnTo>
                  <a:lnTo>
                    <a:pt x="253" y="600"/>
                  </a:lnTo>
                  <a:lnTo>
                    <a:pt x="252" y="598"/>
                  </a:lnTo>
                  <a:lnTo>
                    <a:pt x="251" y="596"/>
                  </a:lnTo>
                  <a:lnTo>
                    <a:pt x="250" y="593"/>
                  </a:lnTo>
                  <a:lnTo>
                    <a:pt x="249" y="593"/>
                  </a:lnTo>
                  <a:lnTo>
                    <a:pt x="266" y="584"/>
                  </a:lnTo>
                  <a:lnTo>
                    <a:pt x="263" y="580"/>
                  </a:lnTo>
                  <a:lnTo>
                    <a:pt x="259" y="582"/>
                  </a:lnTo>
                  <a:lnTo>
                    <a:pt x="256" y="582"/>
                  </a:lnTo>
                  <a:lnTo>
                    <a:pt x="255" y="582"/>
                  </a:lnTo>
                  <a:lnTo>
                    <a:pt x="253" y="582"/>
                  </a:lnTo>
                  <a:lnTo>
                    <a:pt x="252" y="582"/>
                  </a:lnTo>
                  <a:lnTo>
                    <a:pt x="251" y="581"/>
                  </a:lnTo>
                  <a:lnTo>
                    <a:pt x="250" y="580"/>
                  </a:lnTo>
                  <a:lnTo>
                    <a:pt x="247" y="578"/>
                  </a:lnTo>
                  <a:lnTo>
                    <a:pt x="247" y="576"/>
                  </a:lnTo>
                  <a:lnTo>
                    <a:pt x="245" y="572"/>
                  </a:lnTo>
                  <a:lnTo>
                    <a:pt x="243" y="563"/>
                  </a:lnTo>
                  <a:lnTo>
                    <a:pt x="242" y="560"/>
                  </a:lnTo>
                  <a:lnTo>
                    <a:pt x="242" y="559"/>
                  </a:lnTo>
                  <a:lnTo>
                    <a:pt x="243" y="557"/>
                  </a:lnTo>
                  <a:lnTo>
                    <a:pt x="244" y="556"/>
                  </a:lnTo>
                  <a:lnTo>
                    <a:pt x="245" y="555"/>
                  </a:lnTo>
                  <a:lnTo>
                    <a:pt x="252" y="551"/>
                  </a:lnTo>
                  <a:lnTo>
                    <a:pt x="251" y="548"/>
                  </a:lnTo>
                  <a:lnTo>
                    <a:pt x="241" y="551"/>
                  </a:lnTo>
                  <a:lnTo>
                    <a:pt x="234" y="549"/>
                  </a:lnTo>
                  <a:lnTo>
                    <a:pt x="226" y="556"/>
                  </a:lnTo>
                  <a:lnTo>
                    <a:pt x="223" y="556"/>
                  </a:lnTo>
                  <a:lnTo>
                    <a:pt x="221" y="555"/>
                  </a:lnTo>
                  <a:lnTo>
                    <a:pt x="219" y="553"/>
                  </a:lnTo>
                  <a:lnTo>
                    <a:pt x="219" y="550"/>
                  </a:lnTo>
                  <a:lnTo>
                    <a:pt x="221" y="548"/>
                  </a:lnTo>
                  <a:lnTo>
                    <a:pt x="230" y="538"/>
                  </a:lnTo>
                  <a:lnTo>
                    <a:pt x="221" y="530"/>
                  </a:lnTo>
                  <a:lnTo>
                    <a:pt x="209" y="544"/>
                  </a:lnTo>
                  <a:lnTo>
                    <a:pt x="204" y="544"/>
                  </a:lnTo>
                  <a:lnTo>
                    <a:pt x="203" y="543"/>
                  </a:lnTo>
                  <a:lnTo>
                    <a:pt x="201" y="541"/>
                  </a:lnTo>
                  <a:lnTo>
                    <a:pt x="201" y="538"/>
                  </a:lnTo>
                  <a:lnTo>
                    <a:pt x="212" y="523"/>
                  </a:lnTo>
                  <a:lnTo>
                    <a:pt x="210" y="521"/>
                  </a:lnTo>
                  <a:lnTo>
                    <a:pt x="204" y="521"/>
                  </a:lnTo>
                  <a:lnTo>
                    <a:pt x="197" y="511"/>
                  </a:lnTo>
                  <a:lnTo>
                    <a:pt x="172" y="482"/>
                  </a:lnTo>
                  <a:lnTo>
                    <a:pt x="176" y="480"/>
                  </a:lnTo>
                  <a:lnTo>
                    <a:pt x="177" y="477"/>
                  </a:lnTo>
                  <a:lnTo>
                    <a:pt x="183" y="471"/>
                  </a:lnTo>
                  <a:lnTo>
                    <a:pt x="176" y="461"/>
                  </a:lnTo>
                  <a:lnTo>
                    <a:pt x="172" y="466"/>
                  </a:lnTo>
                  <a:lnTo>
                    <a:pt x="168" y="461"/>
                  </a:lnTo>
                  <a:lnTo>
                    <a:pt x="173" y="457"/>
                  </a:lnTo>
                  <a:lnTo>
                    <a:pt x="166" y="449"/>
                  </a:lnTo>
                  <a:lnTo>
                    <a:pt x="142" y="444"/>
                  </a:lnTo>
                  <a:lnTo>
                    <a:pt x="130" y="431"/>
                  </a:lnTo>
                  <a:lnTo>
                    <a:pt x="97" y="393"/>
                  </a:lnTo>
                  <a:lnTo>
                    <a:pt x="89" y="384"/>
                  </a:lnTo>
                  <a:lnTo>
                    <a:pt x="61" y="358"/>
                  </a:lnTo>
                  <a:lnTo>
                    <a:pt x="44" y="341"/>
                  </a:lnTo>
                  <a:lnTo>
                    <a:pt x="23" y="322"/>
                  </a:lnTo>
                  <a:lnTo>
                    <a:pt x="19" y="318"/>
                  </a:lnTo>
                  <a:lnTo>
                    <a:pt x="17" y="314"/>
                  </a:lnTo>
                  <a:lnTo>
                    <a:pt x="16" y="313"/>
                  </a:lnTo>
                  <a:lnTo>
                    <a:pt x="1" y="274"/>
                  </a:lnTo>
                  <a:lnTo>
                    <a:pt x="0" y="271"/>
                  </a:lnTo>
                  <a:lnTo>
                    <a:pt x="4" y="271"/>
                  </a:lnTo>
                  <a:lnTo>
                    <a:pt x="14" y="263"/>
                  </a:lnTo>
                  <a:lnTo>
                    <a:pt x="23" y="256"/>
                  </a:lnTo>
                  <a:lnTo>
                    <a:pt x="34" y="249"/>
                  </a:lnTo>
                  <a:lnTo>
                    <a:pt x="40" y="245"/>
                  </a:lnTo>
                  <a:lnTo>
                    <a:pt x="44" y="242"/>
                  </a:lnTo>
                  <a:lnTo>
                    <a:pt x="47" y="239"/>
                  </a:lnTo>
                  <a:lnTo>
                    <a:pt x="52" y="237"/>
                  </a:lnTo>
                  <a:lnTo>
                    <a:pt x="59" y="232"/>
                  </a:lnTo>
                  <a:lnTo>
                    <a:pt x="60" y="231"/>
                  </a:lnTo>
                  <a:lnTo>
                    <a:pt x="72" y="248"/>
                  </a:lnTo>
                  <a:lnTo>
                    <a:pt x="83" y="263"/>
                  </a:lnTo>
                  <a:lnTo>
                    <a:pt x="107" y="297"/>
                  </a:lnTo>
                  <a:lnTo>
                    <a:pt x="129" y="326"/>
                  </a:lnTo>
                  <a:lnTo>
                    <a:pt x="140" y="341"/>
                  </a:lnTo>
                  <a:lnTo>
                    <a:pt x="158" y="363"/>
                  </a:lnTo>
                  <a:lnTo>
                    <a:pt x="163" y="367"/>
                  </a:lnTo>
                  <a:lnTo>
                    <a:pt x="168" y="374"/>
                  </a:lnTo>
                  <a:lnTo>
                    <a:pt x="173" y="379"/>
                  </a:lnTo>
                  <a:lnTo>
                    <a:pt x="177" y="381"/>
                  </a:lnTo>
                  <a:lnTo>
                    <a:pt x="182" y="381"/>
                  </a:lnTo>
                  <a:lnTo>
                    <a:pt x="186" y="381"/>
                  </a:lnTo>
                  <a:lnTo>
                    <a:pt x="198" y="373"/>
                  </a:lnTo>
                  <a:lnTo>
                    <a:pt x="208" y="365"/>
                  </a:lnTo>
                  <a:lnTo>
                    <a:pt x="221" y="356"/>
                  </a:lnTo>
                  <a:lnTo>
                    <a:pt x="225" y="354"/>
                  </a:lnTo>
                  <a:lnTo>
                    <a:pt x="229" y="350"/>
                  </a:lnTo>
                  <a:lnTo>
                    <a:pt x="230" y="349"/>
                  </a:lnTo>
                  <a:lnTo>
                    <a:pt x="237" y="345"/>
                  </a:lnTo>
                  <a:lnTo>
                    <a:pt x="230" y="335"/>
                  </a:lnTo>
                  <a:lnTo>
                    <a:pt x="226" y="329"/>
                  </a:lnTo>
                  <a:lnTo>
                    <a:pt x="223" y="323"/>
                  </a:lnTo>
                  <a:lnTo>
                    <a:pt x="216" y="313"/>
                  </a:lnTo>
                  <a:lnTo>
                    <a:pt x="209" y="304"/>
                  </a:lnTo>
                  <a:lnTo>
                    <a:pt x="204" y="297"/>
                  </a:lnTo>
                  <a:lnTo>
                    <a:pt x="193" y="281"/>
                  </a:lnTo>
                  <a:lnTo>
                    <a:pt x="210" y="270"/>
                  </a:lnTo>
                  <a:lnTo>
                    <a:pt x="227" y="257"/>
                  </a:lnTo>
                  <a:lnTo>
                    <a:pt x="239" y="248"/>
                  </a:lnTo>
                  <a:lnTo>
                    <a:pt x="245" y="245"/>
                  </a:lnTo>
                  <a:lnTo>
                    <a:pt x="251" y="240"/>
                  </a:lnTo>
                  <a:lnTo>
                    <a:pt x="262" y="233"/>
                  </a:lnTo>
                  <a:lnTo>
                    <a:pt x="261" y="231"/>
                  </a:lnTo>
                  <a:lnTo>
                    <a:pt x="256" y="224"/>
                  </a:lnTo>
                  <a:lnTo>
                    <a:pt x="242" y="203"/>
                  </a:lnTo>
                  <a:lnTo>
                    <a:pt x="241" y="200"/>
                  </a:lnTo>
                  <a:lnTo>
                    <a:pt x="252" y="192"/>
                  </a:lnTo>
                  <a:lnTo>
                    <a:pt x="256" y="189"/>
                  </a:lnTo>
                  <a:lnTo>
                    <a:pt x="271" y="179"/>
                  </a:lnTo>
                  <a:lnTo>
                    <a:pt x="272" y="179"/>
                  </a:lnTo>
                  <a:lnTo>
                    <a:pt x="282" y="172"/>
                  </a:lnTo>
                  <a:lnTo>
                    <a:pt x="292" y="163"/>
                  </a:lnTo>
                  <a:lnTo>
                    <a:pt x="293" y="162"/>
                  </a:lnTo>
                  <a:lnTo>
                    <a:pt x="296" y="158"/>
                  </a:lnTo>
                  <a:lnTo>
                    <a:pt x="297" y="150"/>
                  </a:lnTo>
                  <a:lnTo>
                    <a:pt x="297" y="138"/>
                  </a:lnTo>
                  <a:lnTo>
                    <a:pt x="297" y="132"/>
                  </a:lnTo>
                  <a:lnTo>
                    <a:pt x="297" y="118"/>
                  </a:lnTo>
                  <a:lnTo>
                    <a:pt x="297" y="114"/>
                  </a:lnTo>
                  <a:lnTo>
                    <a:pt x="296" y="101"/>
                  </a:lnTo>
                  <a:lnTo>
                    <a:pt x="296" y="88"/>
                  </a:lnTo>
                  <a:lnTo>
                    <a:pt x="296" y="67"/>
                  </a:lnTo>
                  <a:lnTo>
                    <a:pt x="296" y="58"/>
                  </a:lnTo>
                  <a:lnTo>
                    <a:pt x="296" y="57"/>
                  </a:lnTo>
                  <a:lnTo>
                    <a:pt x="295" y="21"/>
                  </a:lnTo>
                  <a:lnTo>
                    <a:pt x="295" y="16"/>
                  </a:lnTo>
                  <a:lnTo>
                    <a:pt x="320" y="16"/>
                  </a:lnTo>
                  <a:lnTo>
                    <a:pt x="320" y="66"/>
                  </a:lnTo>
                  <a:lnTo>
                    <a:pt x="321" y="103"/>
                  </a:lnTo>
                  <a:lnTo>
                    <a:pt x="344" y="103"/>
                  </a:lnTo>
                  <a:lnTo>
                    <a:pt x="367" y="103"/>
                  </a:lnTo>
                  <a:lnTo>
                    <a:pt x="398" y="104"/>
                  </a:lnTo>
                  <a:lnTo>
                    <a:pt x="418" y="104"/>
                  </a:lnTo>
                  <a:lnTo>
                    <a:pt x="440" y="104"/>
                  </a:lnTo>
                  <a:lnTo>
                    <a:pt x="442" y="91"/>
                  </a:lnTo>
                  <a:lnTo>
                    <a:pt x="449" y="62"/>
                  </a:lnTo>
                  <a:lnTo>
                    <a:pt x="449" y="61"/>
                  </a:lnTo>
                  <a:lnTo>
                    <a:pt x="452" y="44"/>
                  </a:lnTo>
                  <a:lnTo>
                    <a:pt x="458" y="19"/>
                  </a:lnTo>
                  <a:lnTo>
                    <a:pt x="466" y="19"/>
                  </a:lnTo>
                  <a:lnTo>
                    <a:pt x="484" y="19"/>
                  </a:lnTo>
                  <a:lnTo>
                    <a:pt x="489" y="19"/>
                  </a:lnTo>
                  <a:lnTo>
                    <a:pt x="493" y="19"/>
                  </a:lnTo>
                  <a:lnTo>
                    <a:pt x="521" y="19"/>
                  </a:lnTo>
                  <a:lnTo>
                    <a:pt x="519" y="30"/>
                  </a:lnTo>
                  <a:lnTo>
                    <a:pt x="516" y="42"/>
                  </a:lnTo>
                  <a:lnTo>
                    <a:pt x="511" y="62"/>
                  </a:lnTo>
                  <a:lnTo>
                    <a:pt x="510" y="64"/>
                  </a:lnTo>
                  <a:lnTo>
                    <a:pt x="506" y="81"/>
                  </a:lnTo>
                  <a:lnTo>
                    <a:pt x="501" y="105"/>
                  </a:lnTo>
                  <a:lnTo>
                    <a:pt x="496" y="123"/>
                  </a:lnTo>
                  <a:lnTo>
                    <a:pt x="494" y="132"/>
                  </a:lnTo>
                  <a:lnTo>
                    <a:pt x="494" y="134"/>
                  </a:lnTo>
                  <a:lnTo>
                    <a:pt x="492" y="141"/>
                  </a:lnTo>
                  <a:lnTo>
                    <a:pt x="488" y="154"/>
                  </a:lnTo>
                  <a:lnTo>
                    <a:pt x="484" y="173"/>
                  </a:lnTo>
                  <a:lnTo>
                    <a:pt x="482" y="184"/>
                  </a:lnTo>
                  <a:lnTo>
                    <a:pt x="479" y="191"/>
                  </a:lnTo>
                  <a:lnTo>
                    <a:pt x="477" y="203"/>
                  </a:lnTo>
                  <a:lnTo>
                    <a:pt x="475" y="212"/>
                  </a:lnTo>
                  <a:lnTo>
                    <a:pt x="471" y="229"/>
                  </a:lnTo>
                  <a:lnTo>
                    <a:pt x="465" y="254"/>
                  </a:lnTo>
                  <a:lnTo>
                    <a:pt x="462" y="265"/>
                  </a:lnTo>
                  <a:lnTo>
                    <a:pt x="460" y="275"/>
                  </a:lnTo>
                  <a:lnTo>
                    <a:pt x="454" y="296"/>
                  </a:lnTo>
                  <a:lnTo>
                    <a:pt x="454" y="298"/>
                  </a:lnTo>
                  <a:lnTo>
                    <a:pt x="453" y="301"/>
                  </a:lnTo>
                  <a:lnTo>
                    <a:pt x="451" y="312"/>
                  </a:lnTo>
                  <a:lnTo>
                    <a:pt x="445" y="335"/>
                  </a:lnTo>
                  <a:lnTo>
                    <a:pt x="461" y="339"/>
                  </a:lnTo>
                  <a:lnTo>
                    <a:pt x="457" y="355"/>
                  </a:lnTo>
                  <a:lnTo>
                    <a:pt x="454" y="365"/>
                  </a:lnTo>
                  <a:lnTo>
                    <a:pt x="451" y="377"/>
                  </a:lnTo>
                  <a:lnTo>
                    <a:pt x="445" y="405"/>
                  </a:lnTo>
                  <a:lnTo>
                    <a:pt x="443" y="414"/>
                  </a:lnTo>
                  <a:lnTo>
                    <a:pt x="441" y="421"/>
                  </a:lnTo>
                  <a:lnTo>
                    <a:pt x="440" y="429"/>
                  </a:lnTo>
                  <a:lnTo>
                    <a:pt x="437" y="434"/>
                  </a:lnTo>
                  <a:lnTo>
                    <a:pt x="456" y="439"/>
                  </a:lnTo>
                  <a:lnTo>
                    <a:pt x="450" y="464"/>
                  </a:lnTo>
                  <a:lnTo>
                    <a:pt x="449" y="468"/>
                  </a:lnTo>
                  <a:lnTo>
                    <a:pt x="445" y="483"/>
                  </a:lnTo>
                  <a:lnTo>
                    <a:pt x="444" y="488"/>
                  </a:lnTo>
                  <a:lnTo>
                    <a:pt x="441" y="504"/>
                  </a:lnTo>
                  <a:lnTo>
                    <a:pt x="439" y="514"/>
                  </a:lnTo>
                  <a:lnTo>
                    <a:pt x="435" y="526"/>
                  </a:lnTo>
                  <a:lnTo>
                    <a:pt x="435" y="527"/>
                  </a:lnTo>
                  <a:lnTo>
                    <a:pt x="434" y="530"/>
                  </a:lnTo>
                  <a:lnTo>
                    <a:pt x="433" y="536"/>
                  </a:lnTo>
                  <a:lnTo>
                    <a:pt x="431" y="546"/>
                  </a:lnTo>
                  <a:lnTo>
                    <a:pt x="413" y="541"/>
                  </a:lnTo>
                  <a:lnTo>
                    <a:pt x="409" y="555"/>
                  </a:lnTo>
                  <a:lnTo>
                    <a:pt x="407" y="565"/>
                  </a:lnTo>
                  <a:lnTo>
                    <a:pt x="405" y="573"/>
                  </a:lnTo>
                  <a:lnTo>
                    <a:pt x="405" y="575"/>
                  </a:lnTo>
                  <a:lnTo>
                    <a:pt x="399" y="598"/>
                  </a:lnTo>
                  <a:lnTo>
                    <a:pt x="394" y="619"/>
                  </a:lnTo>
                  <a:lnTo>
                    <a:pt x="392" y="626"/>
                  </a:lnTo>
                  <a:lnTo>
                    <a:pt x="392" y="630"/>
                  </a:lnTo>
                  <a:lnTo>
                    <a:pt x="391" y="631"/>
                  </a:lnTo>
                  <a:lnTo>
                    <a:pt x="391" y="632"/>
                  </a:lnTo>
                  <a:lnTo>
                    <a:pt x="391" y="633"/>
                  </a:lnTo>
                  <a:lnTo>
                    <a:pt x="391" y="634"/>
                  </a:lnTo>
                  <a:lnTo>
                    <a:pt x="390" y="635"/>
                  </a:lnTo>
                  <a:lnTo>
                    <a:pt x="389" y="643"/>
                  </a:lnTo>
                  <a:lnTo>
                    <a:pt x="383" y="664"/>
                  </a:lnTo>
                  <a:lnTo>
                    <a:pt x="378" y="691"/>
                  </a:lnTo>
                  <a:lnTo>
                    <a:pt x="389" y="693"/>
                  </a:lnTo>
                  <a:lnTo>
                    <a:pt x="404" y="697"/>
                  </a:lnTo>
                  <a:lnTo>
                    <a:pt x="418" y="700"/>
                  </a:lnTo>
                  <a:lnTo>
                    <a:pt x="433" y="703"/>
                  </a:lnTo>
                  <a:lnTo>
                    <a:pt x="437" y="706"/>
                  </a:lnTo>
                  <a:lnTo>
                    <a:pt x="441" y="706"/>
                  </a:lnTo>
                  <a:lnTo>
                    <a:pt x="452" y="708"/>
                  </a:lnTo>
                  <a:lnTo>
                    <a:pt x="457" y="710"/>
                  </a:lnTo>
                  <a:lnTo>
                    <a:pt x="452" y="730"/>
                  </a:lnTo>
                  <a:lnTo>
                    <a:pt x="448" y="749"/>
                  </a:lnTo>
                  <a:lnTo>
                    <a:pt x="463" y="753"/>
                  </a:lnTo>
                  <a:lnTo>
                    <a:pt x="474" y="756"/>
                  </a:lnTo>
                  <a:lnTo>
                    <a:pt x="476" y="756"/>
                  </a:lnTo>
                  <a:lnTo>
                    <a:pt x="485" y="759"/>
                  </a:lnTo>
                  <a:lnTo>
                    <a:pt x="503" y="762"/>
                  </a:lnTo>
                  <a:lnTo>
                    <a:pt x="555" y="775"/>
                  </a:lnTo>
                  <a:lnTo>
                    <a:pt x="556" y="776"/>
                  </a:lnTo>
                  <a:lnTo>
                    <a:pt x="566" y="778"/>
                  </a:lnTo>
                  <a:lnTo>
                    <a:pt x="577" y="781"/>
                  </a:lnTo>
                  <a:lnTo>
                    <a:pt x="598" y="785"/>
                  </a:lnTo>
                  <a:lnTo>
                    <a:pt x="613" y="789"/>
                  </a:lnTo>
                  <a:lnTo>
                    <a:pt x="615" y="778"/>
                  </a:lnTo>
                  <a:lnTo>
                    <a:pt x="649" y="787"/>
                  </a:lnTo>
                  <a:lnTo>
                    <a:pt x="651" y="777"/>
                  </a:lnTo>
                  <a:lnTo>
                    <a:pt x="654" y="768"/>
                  </a:lnTo>
                  <a:lnTo>
                    <a:pt x="656" y="757"/>
                  </a:lnTo>
                  <a:lnTo>
                    <a:pt x="659" y="744"/>
                  </a:lnTo>
                  <a:lnTo>
                    <a:pt x="659" y="741"/>
                  </a:lnTo>
                  <a:lnTo>
                    <a:pt x="660" y="739"/>
                  </a:lnTo>
                  <a:lnTo>
                    <a:pt x="661" y="732"/>
                  </a:lnTo>
                  <a:lnTo>
                    <a:pt x="665" y="719"/>
                  </a:lnTo>
                  <a:lnTo>
                    <a:pt x="668" y="701"/>
                  </a:lnTo>
                  <a:lnTo>
                    <a:pt x="670" y="693"/>
                  </a:lnTo>
                  <a:lnTo>
                    <a:pt x="690" y="698"/>
                  </a:lnTo>
                  <a:lnTo>
                    <a:pt x="693" y="699"/>
                  </a:lnTo>
                  <a:lnTo>
                    <a:pt x="698" y="681"/>
                  </a:lnTo>
                  <a:lnTo>
                    <a:pt x="699" y="677"/>
                  </a:lnTo>
                  <a:lnTo>
                    <a:pt x="700" y="674"/>
                  </a:lnTo>
                  <a:lnTo>
                    <a:pt x="702" y="670"/>
                  </a:lnTo>
                  <a:lnTo>
                    <a:pt x="712" y="673"/>
                  </a:lnTo>
                  <a:lnTo>
                    <a:pt x="730" y="677"/>
                  </a:lnTo>
                  <a:lnTo>
                    <a:pt x="755" y="683"/>
                  </a:lnTo>
                  <a:lnTo>
                    <a:pt x="765" y="682"/>
                  </a:lnTo>
                  <a:lnTo>
                    <a:pt x="776" y="680"/>
                  </a:lnTo>
                  <a:lnTo>
                    <a:pt x="777" y="680"/>
                  </a:lnTo>
                  <a:lnTo>
                    <a:pt x="785" y="666"/>
                  </a:lnTo>
                  <a:lnTo>
                    <a:pt x="786" y="660"/>
                  </a:lnTo>
                  <a:lnTo>
                    <a:pt x="786" y="655"/>
                  </a:lnTo>
                  <a:lnTo>
                    <a:pt x="786" y="647"/>
                  </a:lnTo>
                  <a:lnTo>
                    <a:pt x="786" y="638"/>
                  </a:lnTo>
                  <a:lnTo>
                    <a:pt x="787" y="630"/>
                  </a:lnTo>
                  <a:lnTo>
                    <a:pt x="787" y="628"/>
                  </a:lnTo>
                  <a:lnTo>
                    <a:pt x="787" y="623"/>
                  </a:lnTo>
                  <a:lnTo>
                    <a:pt x="787" y="611"/>
                  </a:lnTo>
                  <a:lnTo>
                    <a:pt x="787" y="586"/>
                  </a:lnTo>
                  <a:lnTo>
                    <a:pt x="787" y="577"/>
                  </a:lnTo>
                  <a:lnTo>
                    <a:pt x="787" y="571"/>
                  </a:lnTo>
                  <a:lnTo>
                    <a:pt x="787" y="568"/>
                  </a:lnTo>
                  <a:lnTo>
                    <a:pt x="787" y="559"/>
                  </a:lnTo>
                  <a:lnTo>
                    <a:pt x="787" y="550"/>
                  </a:lnTo>
                  <a:lnTo>
                    <a:pt x="787" y="539"/>
                  </a:lnTo>
                  <a:lnTo>
                    <a:pt x="802" y="539"/>
                  </a:lnTo>
                  <a:lnTo>
                    <a:pt x="812" y="539"/>
                  </a:lnTo>
                  <a:lnTo>
                    <a:pt x="816" y="539"/>
                  </a:lnTo>
                  <a:lnTo>
                    <a:pt x="816" y="513"/>
                  </a:lnTo>
                  <a:lnTo>
                    <a:pt x="816" y="504"/>
                  </a:lnTo>
                  <a:lnTo>
                    <a:pt x="816" y="502"/>
                  </a:lnTo>
                  <a:lnTo>
                    <a:pt x="816" y="447"/>
                  </a:lnTo>
                  <a:lnTo>
                    <a:pt x="818" y="410"/>
                  </a:lnTo>
                  <a:lnTo>
                    <a:pt x="816" y="375"/>
                  </a:lnTo>
                  <a:lnTo>
                    <a:pt x="831" y="372"/>
                  </a:lnTo>
                  <a:lnTo>
                    <a:pt x="835" y="371"/>
                  </a:lnTo>
                  <a:lnTo>
                    <a:pt x="835" y="349"/>
                  </a:lnTo>
                  <a:lnTo>
                    <a:pt x="833" y="340"/>
                  </a:lnTo>
                  <a:lnTo>
                    <a:pt x="833" y="295"/>
                  </a:lnTo>
                  <a:lnTo>
                    <a:pt x="833" y="289"/>
                  </a:lnTo>
                  <a:lnTo>
                    <a:pt x="851" y="282"/>
                  </a:lnTo>
                  <a:lnTo>
                    <a:pt x="868" y="274"/>
                  </a:lnTo>
                  <a:lnTo>
                    <a:pt x="884" y="267"/>
                  </a:lnTo>
                  <a:lnTo>
                    <a:pt x="894" y="263"/>
                  </a:lnTo>
                  <a:lnTo>
                    <a:pt x="902" y="259"/>
                  </a:lnTo>
                  <a:lnTo>
                    <a:pt x="919" y="253"/>
                  </a:lnTo>
                  <a:lnTo>
                    <a:pt x="931" y="248"/>
                  </a:lnTo>
                  <a:lnTo>
                    <a:pt x="935" y="246"/>
                  </a:lnTo>
                  <a:lnTo>
                    <a:pt x="940" y="243"/>
                  </a:lnTo>
                  <a:lnTo>
                    <a:pt x="970" y="230"/>
                  </a:lnTo>
                  <a:lnTo>
                    <a:pt x="986" y="223"/>
                  </a:lnTo>
                  <a:lnTo>
                    <a:pt x="1002" y="216"/>
                  </a:lnTo>
                  <a:lnTo>
                    <a:pt x="1015" y="210"/>
                  </a:lnTo>
                  <a:lnTo>
                    <a:pt x="1029" y="205"/>
                  </a:lnTo>
                  <a:lnTo>
                    <a:pt x="1043" y="199"/>
                  </a:lnTo>
                  <a:lnTo>
                    <a:pt x="1056" y="193"/>
                  </a:lnTo>
                  <a:lnTo>
                    <a:pt x="1057" y="192"/>
                  </a:lnTo>
                  <a:lnTo>
                    <a:pt x="1070" y="187"/>
                  </a:lnTo>
                  <a:lnTo>
                    <a:pt x="1086" y="181"/>
                  </a:lnTo>
                  <a:lnTo>
                    <a:pt x="1084" y="128"/>
                  </a:lnTo>
                  <a:lnTo>
                    <a:pt x="1094" y="128"/>
                  </a:lnTo>
                  <a:lnTo>
                    <a:pt x="1098" y="128"/>
                  </a:lnTo>
                  <a:lnTo>
                    <a:pt x="1109" y="128"/>
                  </a:lnTo>
                  <a:lnTo>
                    <a:pt x="1113" y="128"/>
                  </a:lnTo>
                  <a:lnTo>
                    <a:pt x="1124" y="128"/>
                  </a:lnTo>
                  <a:lnTo>
                    <a:pt x="1127" y="128"/>
                  </a:lnTo>
                  <a:lnTo>
                    <a:pt x="1139" y="128"/>
                  </a:lnTo>
                  <a:lnTo>
                    <a:pt x="1144" y="129"/>
                  </a:lnTo>
                  <a:lnTo>
                    <a:pt x="1155" y="129"/>
                  </a:lnTo>
                  <a:lnTo>
                    <a:pt x="1155" y="76"/>
                  </a:lnTo>
                  <a:lnTo>
                    <a:pt x="1169" y="76"/>
                  </a:lnTo>
                  <a:lnTo>
                    <a:pt x="1169" y="20"/>
                  </a:lnTo>
                  <a:lnTo>
                    <a:pt x="1180" y="14"/>
                  </a:lnTo>
                  <a:lnTo>
                    <a:pt x="1183" y="12"/>
                  </a:lnTo>
                  <a:lnTo>
                    <a:pt x="1191" y="7"/>
                  </a:lnTo>
                  <a:lnTo>
                    <a:pt x="1198" y="4"/>
                  </a:lnTo>
                  <a:lnTo>
                    <a:pt x="1203" y="0"/>
                  </a:lnTo>
                  <a:lnTo>
                    <a:pt x="1212" y="0"/>
                  </a:lnTo>
                  <a:lnTo>
                    <a:pt x="1236" y="0"/>
                  </a:lnTo>
                  <a:lnTo>
                    <a:pt x="1249" y="0"/>
                  </a:lnTo>
                  <a:lnTo>
                    <a:pt x="1250" y="0"/>
                  </a:lnTo>
                  <a:lnTo>
                    <a:pt x="1264" y="0"/>
                  </a:lnTo>
                  <a:lnTo>
                    <a:pt x="1265" y="0"/>
                  </a:lnTo>
                  <a:lnTo>
                    <a:pt x="1280" y="0"/>
                  </a:lnTo>
                  <a:lnTo>
                    <a:pt x="1295" y="0"/>
                  </a:lnTo>
                  <a:lnTo>
                    <a:pt x="1295" y="13"/>
                  </a:lnTo>
                  <a:lnTo>
                    <a:pt x="1295" y="20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37" name="Freeform 76">
              <a:extLst>
                <a:ext uri="{FF2B5EF4-FFF2-40B4-BE49-F238E27FC236}">
                  <a16:creationId xmlns:a16="http://schemas.microsoft.com/office/drawing/2014/main" id="{05527E3F-56F7-0BE4-A862-E91506575D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5738" y="530225"/>
              <a:ext cx="1562100" cy="1300163"/>
            </a:xfrm>
            <a:custGeom>
              <a:avLst/>
              <a:gdLst>
                <a:gd name="T0" fmla="*/ 539 w 984"/>
                <a:gd name="T1" fmla="*/ 1 h 819"/>
                <a:gd name="T2" fmla="*/ 650 w 984"/>
                <a:gd name="T3" fmla="*/ 2 h 819"/>
                <a:gd name="T4" fmla="*/ 692 w 984"/>
                <a:gd name="T5" fmla="*/ 3 h 819"/>
                <a:gd name="T6" fmla="*/ 748 w 984"/>
                <a:gd name="T7" fmla="*/ 4 h 819"/>
                <a:gd name="T8" fmla="*/ 803 w 984"/>
                <a:gd name="T9" fmla="*/ 6 h 819"/>
                <a:gd name="T10" fmla="*/ 868 w 984"/>
                <a:gd name="T11" fmla="*/ 7 h 819"/>
                <a:gd name="T12" fmla="*/ 813 w 984"/>
                <a:gd name="T13" fmla="*/ 66 h 819"/>
                <a:gd name="T14" fmla="*/ 876 w 984"/>
                <a:gd name="T15" fmla="*/ 138 h 819"/>
                <a:gd name="T16" fmla="*/ 857 w 984"/>
                <a:gd name="T17" fmla="*/ 177 h 819"/>
                <a:gd name="T18" fmla="*/ 838 w 984"/>
                <a:gd name="T19" fmla="*/ 184 h 819"/>
                <a:gd name="T20" fmla="*/ 839 w 984"/>
                <a:gd name="T21" fmla="*/ 206 h 819"/>
                <a:gd name="T22" fmla="*/ 873 w 984"/>
                <a:gd name="T23" fmla="*/ 229 h 819"/>
                <a:gd name="T24" fmla="*/ 929 w 984"/>
                <a:gd name="T25" fmla="*/ 229 h 819"/>
                <a:gd name="T26" fmla="*/ 944 w 984"/>
                <a:gd name="T27" fmla="*/ 238 h 819"/>
                <a:gd name="T28" fmla="*/ 962 w 984"/>
                <a:gd name="T29" fmla="*/ 243 h 819"/>
                <a:gd name="T30" fmla="*/ 972 w 984"/>
                <a:gd name="T31" fmla="*/ 250 h 819"/>
                <a:gd name="T32" fmla="*/ 967 w 984"/>
                <a:gd name="T33" fmla="*/ 282 h 819"/>
                <a:gd name="T34" fmla="*/ 906 w 984"/>
                <a:gd name="T35" fmla="*/ 358 h 819"/>
                <a:gd name="T36" fmla="*/ 855 w 984"/>
                <a:gd name="T37" fmla="*/ 421 h 819"/>
                <a:gd name="T38" fmla="*/ 817 w 984"/>
                <a:gd name="T39" fmla="*/ 469 h 819"/>
                <a:gd name="T40" fmla="*/ 761 w 984"/>
                <a:gd name="T41" fmla="*/ 541 h 819"/>
                <a:gd name="T42" fmla="*/ 718 w 984"/>
                <a:gd name="T43" fmla="*/ 596 h 819"/>
                <a:gd name="T44" fmla="*/ 689 w 984"/>
                <a:gd name="T45" fmla="*/ 634 h 819"/>
                <a:gd name="T46" fmla="*/ 663 w 984"/>
                <a:gd name="T47" fmla="*/ 668 h 819"/>
                <a:gd name="T48" fmla="*/ 603 w 984"/>
                <a:gd name="T49" fmla="*/ 746 h 819"/>
                <a:gd name="T50" fmla="*/ 518 w 984"/>
                <a:gd name="T51" fmla="*/ 744 h 819"/>
                <a:gd name="T52" fmla="*/ 448 w 984"/>
                <a:gd name="T53" fmla="*/ 773 h 819"/>
                <a:gd name="T54" fmla="*/ 441 w 984"/>
                <a:gd name="T55" fmla="*/ 779 h 819"/>
                <a:gd name="T56" fmla="*/ 334 w 984"/>
                <a:gd name="T57" fmla="*/ 782 h 819"/>
                <a:gd name="T58" fmla="*/ 285 w 984"/>
                <a:gd name="T59" fmla="*/ 818 h 819"/>
                <a:gd name="T60" fmla="*/ 238 w 984"/>
                <a:gd name="T61" fmla="*/ 794 h 819"/>
                <a:gd name="T62" fmla="*/ 242 w 984"/>
                <a:gd name="T63" fmla="*/ 764 h 819"/>
                <a:gd name="T64" fmla="*/ 251 w 984"/>
                <a:gd name="T65" fmla="*/ 668 h 819"/>
                <a:gd name="T66" fmla="*/ 232 w 984"/>
                <a:gd name="T67" fmla="*/ 629 h 819"/>
                <a:gd name="T68" fmla="*/ 140 w 984"/>
                <a:gd name="T69" fmla="*/ 633 h 819"/>
                <a:gd name="T70" fmla="*/ 52 w 984"/>
                <a:gd name="T71" fmla="*/ 634 h 819"/>
                <a:gd name="T72" fmla="*/ 13 w 984"/>
                <a:gd name="T73" fmla="*/ 618 h 819"/>
                <a:gd name="T74" fmla="*/ 32 w 984"/>
                <a:gd name="T75" fmla="*/ 591 h 819"/>
                <a:gd name="T76" fmla="*/ 64 w 984"/>
                <a:gd name="T77" fmla="*/ 548 h 819"/>
                <a:gd name="T78" fmla="*/ 74 w 984"/>
                <a:gd name="T79" fmla="*/ 517 h 819"/>
                <a:gd name="T80" fmla="*/ 100 w 984"/>
                <a:gd name="T81" fmla="*/ 485 h 819"/>
                <a:gd name="T82" fmla="*/ 141 w 984"/>
                <a:gd name="T83" fmla="*/ 446 h 819"/>
                <a:gd name="T84" fmla="*/ 159 w 984"/>
                <a:gd name="T85" fmla="*/ 438 h 819"/>
                <a:gd name="T86" fmla="*/ 192 w 984"/>
                <a:gd name="T87" fmla="*/ 437 h 819"/>
                <a:gd name="T88" fmla="*/ 229 w 984"/>
                <a:gd name="T89" fmla="*/ 444 h 819"/>
                <a:gd name="T90" fmla="*/ 252 w 984"/>
                <a:gd name="T91" fmla="*/ 461 h 819"/>
                <a:gd name="T92" fmla="*/ 272 w 984"/>
                <a:gd name="T93" fmla="*/ 489 h 819"/>
                <a:gd name="T94" fmla="*/ 303 w 984"/>
                <a:gd name="T95" fmla="*/ 501 h 819"/>
                <a:gd name="T96" fmla="*/ 340 w 984"/>
                <a:gd name="T97" fmla="*/ 506 h 819"/>
                <a:gd name="T98" fmla="*/ 356 w 984"/>
                <a:gd name="T99" fmla="*/ 503 h 819"/>
                <a:gd name="T100" fmla="*/ 380 w 984"/>
                <a:gd name="T101" fmla="*/ 494 h 819"/>
                <a:gd name="T102" fmla="*/ 409 w 984"/>
                <a:gd name="T103" fmla="*/ 497 h 819"/>
                <a:gd name="T104" fmla="*/ 441 w 984"/>
                <a:gd name="T105" fmla="*/ 504 h 819"/>
                <a:gd name="T106" fmla="*/ 469 w 984"/>
                <a:gd name="T107" fmla="*/ 502 h 819"/>
                <a:gd name="T108" fmla="*/ 474 w 984"/>
                <a:gd name="T109" fmla="*/ 481 h 819"/>
                <a:gd name="T110" fmla="*/ 456 w 984"/>
                <a:gd name="T111" fmla="*/ 446 h 819"/>
                <a:gd name="T112" fmla="*/ 445 w 984"/>
                <a:gd name="T113" fmla="*/ 343 h 819"/>
                <a:gd name="T114" fmla="*/ 441 w 984"/>
                <a:gd name="T115" fmla="*/ 288 h 819"/>
                <a:gd name="T116" fmla="*/ 432 w 984"/>
                <a:gd name="T117" fmla="*/ 168 h 819"/>
                <a:gd name="T118" fmla="*/ 427 w 984"/>
                <a:gd name="T119" fmla="*/ 115 h 819"/>
                <a:gd name="T120" fmla="*/ 424 w 984"/>
                <a:gd name="T121" fmla="*/ 62 h 819"/>
                <a:gd name="T122" fmla="*/ 420 w 984"/>
                <a:gd name="T123" fmla="*/ 15 h 8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984" h="819">
                  <a:moveTo>
                    <a:pt x="419" y="0"/>
                  </a:moveTo>
                  <a:lnTo>
                    <a:pt x="422" y="1"/>
                  </a:lnTo>
                  <a:lnTo>
                    <a:pt x="476" y="1"/>
                  </a:lnTo>
                  <a:lnTo>
                    <a:pt x="483" y="1"/>
                  </a:lnTo>
                  <a:lnTo>
                    <a:pt x="500" y="1"/>
                  </a:lnTo>
                  <a:lnTo>
                    <a:pt x="539" y="1"/>
                  </a:lnTo>
                  <a:lnTo>
                    <a:pt x="582" y="2"/>
                  </a:lnTo>
                  <a:lnTo>
                    <a:pt x="623" y="2"/>
                  </a:lnTo>
                  <a:lnTo>
                    <a:pt x="625" y="2"/>
                  </a:lnTo>
                  <a:lnTo>
                    <a:pt x="636" y="2"/>
                  </a:lnTo>
                  <a:lnTo>
                    <a:pt x="648" y="2"/>
                  </a:lnTo>
                  <a:lnTo>
                    <a:pt x="650" y="2"/>
                  </a:lnTo>
                  <a:lnTo>
                    <a:pt x="658" y="2"/>
                  </a:lnTo>
                  <a:lnTo>
                    <a:pt x="663" y="2"/>
                  </a:lnTo>
                  <a:lnTo>
                    <a:pt x="665" y="2"/>
                  </a:lnTo>
                  <a:lnTo>
                    <a:pt x="678" y="2"/>
                  </a:lnTo>
                  <a:lnTo>
                    <a:pt x="681" y="2"/>
                  </a:lnTo>
                  <a:lnTo>
                    <a:pt x="692" y="3"/>
                  </a:lnTo>
                  <a:lnTo>
                    <a:pt x="698" y="3"/>
                  </a:lnTo>
                  <a:lnTo>
                    <a:pt x="707" y="3"/>
                  </a:lnTo>
                  <a:lnTo>
                    <a:pt x="715" y="3"/>
                  </a:lnTo>
                  <a:lnTo>
                    <a:pt x="732" y="3"/>
                  </a:lnTo>
                  <a:lnTo>
                    <a:pt x="742" y="3"/>
                  </a:lnTo>
                  <a:lnTo>
                    <a:pt x="748" y="4"/>
                  </a:lnTo>
                  <a:lnTo>
                    <a:pt x="756" y="4"/>
                  </a:lnTo>
                  <a:lnTo>
                    <a:pt x="769" y="4"/>
                  </a:lnTo>
                  <a:lnTo>
                    <a:pt x="771" y="4"/>
                  </a:lnTo>
                  <a:lnTo>
                    <a:pt x="786" y="4"/>
                  </a:lnTo>
                  <a:lnTo>
                    <a:pt x="786" y="4"/>
                  </a:lnTo>
                  <a:lnTo>
                    <a:pt x="803" y="6"/>
                  </a:lnTo>
                  <a:lnTo>
                    <a:pt x="821" y="6"/>
                  </a:lnTo>
                  <a:lnTo>
                    <a:pt x="823" y="6"/>
                  </a:lnTo>
                  <a:lnTo>
                    <a:pt x="837" y="6"/>
                  </a:lnTo>
                  <a:lnTo>
                    <a:pt x="850" y="6"/>
                  </a:lnTo>
                  <a:lnTo>
                    <a:pt x="854" y="6"/>
                  </a:lnTo>
                  <a:lnTo>
                    <a:pt x="868" y="7"/>
                  </a:lnTo>
                  <a:lnTo>
                    <a:pt x="868" y="58"/>
                  </a:lnTo>
                  <a:lnTo>
                    <a:pt x="850" y="58"/>
                  </a:lnTo>
                  <a:lnTo>
                    <a:pt x="803" y="57"/>
                  </a:lnTo>
                  <a:lnTo>
                    <a:pt x="803" y="57"/>
                  </a:lnTo>
                  <a:lnTo>
                    <a:pt x="803" y="66"/>
                  </a:lnTo>
                  <a:lnTo>
                    <a:pt x="813" y="66"/>
                  </a:lnTo>
                  <a:lnTo>
                    <a:pt x="850" y="67"/>
                  </a:lnTo>
                  <a:lnTo>
                    <a:pt x="877" y="68"/>
                  </a:lnTo>
                  <a:lnTo>
                    <a:pt x="877" y="77"/>
                  </a:lnTo>
                  <a:lnTo>
                    <a:pt x="877" y="90"/>
                  </a:lnTo>
                  <a:lnTo>
                    <a:pt x="877" y="129"/>
                  </a:lnTo>
                  <a:lnTo>
                    <a:pt x="876" y="138"/>
                  </a:lnTo>
                  <a:lnTo>
                    <a:pt x="876" y="176"/>
                  </a:lnTo>
                  <a:lnTo>
                    <a:pt x="870" y="176"/>
                  </a:lnTo>
                  <a:lnTo>
                    <a:pt x="867" y="176"/>
                  </a:lnTo>
                  <a:lnTo>
                    <a:pt x="860" y="176"/>
                  </a:lnTo>
                  <a:lnTo>
                    <a:pt x="857" y="177"/>
                  </a:lnTo>
                  <a:lnTo>
                    <a:pt x="857" y="177"/>
                  </a:lnTo>
                  <a:lnTo>
                    <a:pt x="854" y="178"/>
                  </a:lnTo>
                  <a:lnTo>
                    <a:pt x="851" y="178"/>
                  </a:lnTo>
                  <a:lnTo>
                    <a:pt x="849" y="179"/>
                  </a:lnTo>
                  <a:lnTo>
                    <a:pt x="842" y="182"/>
                  </a:lnTo>
                  <a:lnTo>
                    <a:pt x="840" y="183"/>
                  </a:lnTo>
                  <a:lnTo>
                    <a:pt x="838" y="184"/>
                  </a:lnTo>
                  <a:lnTo>
                    <a:pt x="837" y="184"/>
                  </a:lnTo>
                  <a:lnTo>
                    <a:pt x="838" y="187"/>
                  </a:lnTo>
                  <a:lnTo>
                    <a:pt x="838" y="191"/>
                  </a:lnTo>
                  <a:lnTo>
                    <a:pt x="839" y="195"/>
                  </a:lnTo>
                  <a:lnTo>
                    <a:pt x="839" y="200"/>
                  </a:lnTo>
                  <a:lnTo>
                    <a:pt x="839" y="206"/>
                  </a:lnTo>
                  <a:lnTo>
                    <a:pt x="839" y="228"/>
                  </a:lnTo>
                  <a:lnTo>
                    <a:pt x="846" y="228"/>
                  </a:lnTo>
                  <a:lnTo>
                    <a:pt x="851" y="228"/>
                  </a:lnTo>
                  <a:lnTo>
                    <a:pt x="854" y="228"/>
                  </a:lnTo>
                  <a:lnTo>
                    <a:pt x="857" y="228"/>
                  </a:lnTo>
                  <a:lnTo>
                    <a:pt x="873" y="229"/>
                  </a:lnTo>
                  <a:lnTo>
                    <a:pt x="875" y="229"/>
                  </a:lnTo>
                  <a:lnTo>
                    <a:pt x="884" y="229"/>
                  </a:lnTo>
                  <a:lnTo>
                    <a:pt x="892" y="229"/>
                  </a:lnTo>
                  <a:lnTo>
                    <a:pt x="903" y="229"/>
                  </a:lnTo>
                  <a:lnTo>
                    <a:pt x="924" y="229"/>
                  </a:lnTo>
                  <a:lnTo>
                    <a:pt x="929" y="229"/>
                  </a:lnTo>
                  <a:lnTo>
                    <a:pt x="933" y="230"/>
                  </a:lnTo>
                  <a:lnTo>
                    <a:pt x="935" y="232"/>
                  </a:lnTo>
                  <a:lnTo>
                    <a:pt x="937" y="233"/>
                  </a:lnTo>
                  <a:lnTo>
                    <a:pt x="939" y="234"/>
                  </a:lnTo>
                  <a:lnTo>
                    <a:pt x="942" y="236"/>
                  </a:lnTo>
                  <a:lnTo>
                    <a:pt x="944" y="238"/>
                  </a:lnTo>
                  <a:lnTo>
                    <a:pt x="946" y="240"/>
                  </a:lnTo>
                  <a:lnTo>
                    <a:pt x="950" y="241"/>
                  </a:lnTo>
                  <a:lnTo>
                    <a:pt x="951" y="241"/>
                  </a:lnTo>
                  <a:lnTo>
                    <a:pt x="955" y="241"/>
                  </a:lnTo>
                  <a:lnTo>
                    <a:pt x="960" y="242"/>
                  </a:lnTo>
                  <a:lnTo>
                    <a:pt x="962" y="243"/>
                  </a:lnTo>
                  <a:lnTo>
                    <a:pt x="965" y="243"/>
                  </a:lnTo>
                  <a:lnTo>
                    <a:pt x="966" y="244"/>
                  </a:lnTo>
                  <a:lnTo>
                    <a:pt x="967" y="245"/>
                  </a:lnTo>
                  <a:lnTo>
                    <a:pt x="969" y="246"/>
                  </a:lnTo>
                  <a:lnTo>
                    <a:pt x="971" y="249"/>
                  </a:lnTo>
                  <a:lnTo>
                    <a:pt x="972" y="250"/>
                  </a:lnTo>
                  <a:lnTo>
                    <a:pt x="975" y="253"/>
                  </a:lnTo>
                  <a:lnTo>
                    <a:pt x="984" y="260"/>
                  </a:lnTo>
                  <a:lnTo>
                    <a:pt x="974" y="273"/>
                  </a:lnTo>
                  <a:lnTo>
                    <a:pt x="968" y="279"/>
                  </a:lnTo>
                  <a:lnTo>
                    <a:pt x="967" y="280"/>
                  </a:lnTo>
                  <a:lnTo>
                    <a:pt x="967" y="282"/>
                  </a:lnTo>
                  <a:lnTo>
                    <a:pt x="952" y="300"/>
                  </a:lnTo>
                  <a:lnTo>
                    <a:pt x="949" y="304"/>
                  </a:lnTo>
                  <a:lnTo>
                    <a:pt x="937" y="318"/>
                  </a:lnTo>
                  <a:lnTo>
                    <a:pt x="926" y="332"/>
                  </a:lnTo>
                  <a:lnTo>
                    <a:pt x="916" y="344"/>
                  </a:lnTo>
                  <a:lnTo>
                    <a:pt x="906" y="358"/>
                  </a:lnTo>
                  <a:lnTo>
                    <a:pt x="890" y="377"/>
                  </a:lnTo>
                  <a:lnTo>
                    <a:pt x="879" y="391"/>
                  </a:lnTo>
                  <a:lnTo>
                    <a:pt x="874" y="397"/>
                  </a:lnTo>
                  <a:lnTo>
                    <a:pt x="872" y="401"/>
                  </a:lnTo>
                  <a:lnTo>
                    <a:pt x="870" y="402"/>
                  </a:lnTo>
                  <a:lnTo>
                    <a:pt x="855" y="421"/>
                  </a:lnTo>
                  <a:lnTo>
                    <a:pt x="837" y="445"/>
                  </a:lnTo>
                  <a:lnTo>
                    <a:pt x="829" y="454"/>
                  </a:lnTo>
                  <a:lnTo>
                    <a:pt x="829" y="455"/>
                  </a:lnTo>
                  <a:lnTo>
                    <a:pt x="825" y="459"/>
                  </a:lnTo>
                  <a:lnTo>
                    <a:pt x="820" y="466"/>
                  </a:lnTo>
                  <a:lnTo>
                    <a:pt x="817" y="469"/>
                  </a:lnTo>
                  <a:lnTo>
                    <a:pt x="802" y="488"/>
                  </a:lnTo>
                  <a:lnTo>
                    <a:pt x="789" y="505"/>
                  </a:lnTo>
                  <a:lnTo>
                    <a:pt x="784" y="511"/>
                  </a:lnTo>
                  <a:lnTo>
                    <a:pt x="772" y="526"/>
                  </a:lnTo>
                  <a:lnTo>
                    <a:pt x="764" y="536"/>
                  </a:lnTo>
                  <a:lnTo>
                    <a:pt x="761" y="541"/>
                  </a:lnTo>
                  <a:lnTo>
                    <a:pt x="755" y="547"/>
                  </a:lnTo>
                  <a:lnTo>
                    <a:pt x="748" y="556"/>
                  </a:lnTo>
                  <a:lnTo>
                    <a:pt x="738" y="570"/>
                  </a:lnTo>
                  <a:lnTo>
                    <a:pt x="730" y="579"/>
                  </a:lnTo>
                  <a:lnTo>
                    <a:pt x="721" y="592"/>
                  </a:lnTo>
                  <a:lnTo>
                    <a:pt x="718" y="596"/>
                  </a:lnTo>
                  <a:lnTo>
                    <a:pt x="696" y="623"/>
                  </a:lnTo>
                  <a:lnTo>
                    <a:pt x="696" y="625"/>
                  </a:lnTo>
                  <a:lnTo>
                    <a:pt x="695" y="626"/>
                  </a:lnTo>
                  <a:lnTo>
                    <a:pt x="693" y="628"/>
                  </a:lnTo>
                  <a:lnTo>
                    <a:pt x="692" y="630"/>
                  </a:lnTo>
                  <a:lnTo>
                    <a:pt x="689" y="634"/>
                  </a:lnTo>
                  <a:lnTo>
                    <a:pt x="685" y="638"/>
                  </a:lnTo>
                  <a:lnTo>
                    <a:pt x="684" y="640"/>
                  </a:lnTo>
                  <a:lnTo>
                    <a:pt x="676" y="650"/>
                  </a:lnTo>
                  <a:lnTo>
                    <a:pt x="670" y="658"/>
                  </a:lnTo>
                  <a:lnTo>
                    <a:pt x="667" y="662"/>
                  </a:lnTo>
                  <a:lnTo>
                    <a:pt x="663" y="668"/>
                  </a:lnTo>
                  <a:lnTo>
                    <a:pt x="655" y="678"/>
                  </a:lnTo>
                  <a:lnTo>
                    <a:pt x="652" y="681"/>
                  </a:lnTo>
                  <a:lnTo>
                    <a:pt x="627" y="713"/>
                  </a:lnTo>
                  <a:lnTo>
                    <a:pt x="618" y="725"/>
                  </a:lnTo>
                  <a:lnTo>
                    <a:pt x="612" y="735"/>
                  </a:lnTo>
                  <a:lnTo>
                    <a:pt x="603" y="746"/>
                  </a:lnTo>
                  <a:lnTo>
                    <a:pt x="579" y="745"/>
                  </a:lnTo>
                  <a:lnTo>
                    <a:pt x="572" y="745"/>
                  </a:lnTo>
                  <a:lnTo>
                    <a:pt x="562" y="745"/>
                  </a:lnTo>
                  <a:lnTo>
                    <a:pt x="552" y="745"/>
                  </a:lnTo>
                  <a:lnTo>
                    <a:pt x="530" y="744"/>
                  </a:lnTo>
                  <a:lnTo>
                    <a:pt x="518" y="744"/>
                  </a:lnTo>
                  <a:lnTo>
                    <a:pt x="506" y="744"/>
                  </a:lnTo>
                  <a:lnTo>
                    <a:pt x="493" y="744"/>
                  </a:lnTo>
                  <a:lnTo>
                    <a:pt x="453" y="744"/>
                  </a:lnTo>
                  <a:lnTo>
                    <a:pt x="451" y="753"/>
                  </a:lnTo>
                  <a:lnTo>
                    <a:pt x="449" y="764"/>
                  </a:lnTo>
                  <a:lnTo>
                    <a:pt x="448" y="773"/>
                  </a:lnTo>
                  <a:lnTo>
                    <a:pt x="449" y="775"/>
                  </a:lnTo>
                  <a:lnTo>
                    <a:pt x="452" y="778"/>
                  </a:lnTo>
                  <a:lnTo>
                    <a:pt x="451" y="782"/>
                  </a:lnTo>
                  <a:lnTo>
                    <a:pt x="445" y="785"/>
                  </a:lnTo>
                  <a:lnTo>
                    <a:pt x="443" y="784"/>
                  </a:lnTo>
                  <a:lnTo>
                    <a:pt x="441" y="779"/>
                  </a:lnTo>
                  <a:lnTo>
                    <a:pt x="434" y="779"/>
                  </a:lnTo>
                  <a:lnTo>
                    <a:pt x="431" y="779"/>
                  </a:lnTo>
                  <a:lnTo>
                    <a:pt x="428" y="779"/>
                  </a:lnTo>
                  <a:lnTo>
                    <a:pt x="405" y="780"/>
                  </a:lnTo>
                  <a:lnTo>
                    <a:pt x="392" y="780"/>
                  </a:lnTo>
                  <a:lnTo>
                    <a:pt x="334" y="782"/>
                  </a:lnTo>
                  <a:lnTo>
                    <a:pt x="321" y="782"/>
                  </a:lnTo>
                  <a:lnTo>
                    <a:pt x="310" y="784"/>
                  </a:lnTo>
                  <a:lnTo>
                    <a:pt x="310" y="802"/>
                  </a:lnTo>
                  <a:lnTo>
                    <a:pt x="310" y="818"/>
                  </a:lnTo>
                  <a:lnTo>
                    <a:pt x="298" y="818"/>
                  </a:lnTo>
                  <a:lnTo>
                    <a:pt x="285" y="818"/>
                  </a:lnTo>
                  <a:lnTo>
                    <a:pt x="272" y="818"/>
                  </a:lnTo>
                  <a:lnTo>
                    <a:pt x="260" y="819"/>
                  </a:lnTo>
                  <a:lnTo>
                    <a:pt x="251" y="819"/>
                  </a:lnTo>
                  <a:lnTo>
                    <a:pt x="237" y="819"/>
                  </a:lnTo>
                  <a:lnTo>
                    <a:pt x="238" y="804"/>
                  </a:lnTo>
                  <a:lnTo>
                    <a:pt x="238" y="794"/>
                  </a:lnTo>
                  <a:lnTo>
                    <a:pt x="234" y="790"/>
                  </a:lnTo>
                  <a:lnTo>
                    <a:pt x="230" y="785"/>
                  </a:lnTo>
                  <a:lnTo>
                    <a:pt x="233" y="780"/>
                  </a:lnTo>
                  <a:lnTo>
                    <a:pt x="237" y="777"/>
                  </a:lnTo>
                  <a:lnTo>
                    <a:pt x="242" y="776"/>
                  </a:lnTo>
                  <a:lnTo>
                    <a:pt x="242" y="764"/>
                  </a:lnTo>
                  <a:lnTo>
                    <a:pt x="244" y="746"/>
                  </a:lnTo>
                  <a:lnTo>
                    <a:pt x="246" y="726"/>
                  </a:lnTo>
                  <a:lnTo>
                    <a:pt x="247" y="706"/>
                  </a:lnTo>
                  <a:lnTo>
                    <a:pt x="250" y="686"/>
                  </a:lnTo>
                  <a:lnTo>
                    <a:pt x="251" y="669"/>
                  </a:lnTo>
                  <a:lnTo>
                    <a:pt x="251" y="668"/>
                  </a:lnTo>
                  <a:lnTo>
                    <a:pt x="251" y="667"/>
                  </a:lnTo>
                  <a:lnTo>
                    <a:pt x="251" y="630"/>
                  </a:lnTo>
                  <a:lnTo>
                    <a:pt x="246" y="630"/>
                  </a:lnTo>
                  <a:lnTo>
                    <a:pt x="245" y="630"/>
                  </a:lnTo>
                  <a:lnTo>
                    <a:pt x="236" y="629"/>
                  </a:lnTo>
                  <a:lnTo>
                    <a:pt x="232" y="629"/>
                  </a:lnTo>
                  <a:lnTo>
                    <a:pt x="213" y="630"/>
                  </a:lnTo>
                  <a:lnTo>
                    <a:pt x="194" y="630"/>
                  </a:lnTo>
                  <a:lnTo>
                    <a:pt x="176" y="630"/>
                  </a:lnTo>
                  <a:lnTo>
                    <a:pt x="158" y="631"/>
                  </a:lnTo>
                  <a:lnTo>
                    <a:pt x="143" y="631"/>
                  </a:lnTo>
                  <a:lnTo>
                    <a:pt x="140" y="633"/>
                  </a:lnTo>
                  <a:lnTo>
                    <a:pt x="125" y="633"/>
                  </a:lnTo>
                  <a:lnTo>
                    <a:pt x="107" y="633"/>
                  </a:lnTo>
                  <a:lnTo>
                    <a:pt x="88" y="634"/>
                  </a:lnTo>
                  <a:lnTo>
                    <a:pt x="70" y="634"/>
                  </a:lnTo>
                  <a:lnTo>
                    <a:pt x="61" y="634"/>
                  </a:lnTo>
                  <a:lnTo>
                    <a:pt x="52" y="634"/>
                  </a:lnTo>
                  <a:lnTo>
                    <a:pt x="31" y="631"/>
                  </a:lnTo>
                  <a:lnTo>
                    <a:pt x="3" y="629"/>
                  </a:lnTo>
                  <a:lnTo>
                    <a:pt x="0" y="628"/>
                  </a:lnTo>
                  <a:lnTo>
                    <a:pt x="3" y="626"/>
                  </a:lnTo>
                  <a:lnTo>
                    <a:pt x="10" y="621"/>
                  </a:lnTo>
                  <a:lnTo>
                    <a:pt x="13" y="618"/>
                  </a:lnTo>
                  <a:lnTo>
                    <a:pt x="18" y="614"/>
                  </a:lnTo>
                  <a:lnTo>
                    <a:pt x="19" y="613"/>
                  </a:lnTo>
                  <a:lnTo>
                    <a:pt x="20" y="611"/>
                  </a:lnTo>
                  <a:lnTo>
                    <a:pt x="21" y="609"/>
                  </a:lnTo>
                  <a:lnTo>
                    <a:pt x="23" y="605"/>
                  </a:lnTo>
                  <a:lnTo>
                    <a:pt x="32" y="591"/>
                  </a:lnTo>
                  <a:lnTo>
                    <a:pt x="35" y="586"/>
                  </a:lnTo>
                  <a:lnTo>
                    <a:pt x="47" y="572"/>
                  </a:lnTo>
                  <a:lnTo>
                    <a:pt x="56" y="562"/>
                  </a:lnTo>
                  <a:lnTo>
                    <a:pt x="61" y="556"/>
                  </a:lnTo>
                  <a:lnTo>
                    <a:pt x="62" y="553"/>
                  </a:lnTo>
                  <a:lnTo>
                    <a:pt x="64" y="548"/>
                  </a:lnTo>
                  <a:lnTo>
                    <a:pt x="65" y="545"/>
                  </a:lnTo>
                  <a:lnTo>
                    <a:pt x="66" y="541"/>
                  </a:lnTo>
                  <a:lnTo>
                    <a:pt x="69" y="535"/>
                  </a:lnTo>
                  <a:lnTo>
                    <a:pt x="71" y="527"/>
                  </a:lnTo>
                  <a:lnTo>
                    <a:pt x="72" y="522"/>
                  </a:lnTo>
                  <a:lnTo>
                    <a:pt x="74" y="517"/>
                  </a:lnTo>
                  <a:lnTo>
                    <a:pt x="77" y="512"/>
                  </a:lnTo>
                  <a:lnTo>
                    <a:pt x="79" y="509"/>
                  </a:lnTo>
                  <a:lnTo>
                    <a:pt x="81" y="505"/>
                  </a:lnTo>
                  <a:lnTo>
                    <a:pt x="84" y="501"/>
                  </a:lnTo>
                  <a:lnTo>
                    <a:pt x="87" y="499"/>
                  </a:lnTo>
                  <a:lnTo>
                    <a:pt x="100" y="485"/>
                  </a:lnTo>
                  <a:lnTo>
                    <a:pt x="129" y="458"/>
                  </a:lnTo>
                  <a:lnTo>
                    <a:pt x="134" y="452"/>
                  </a:lnTo>
                  <a:lnTo>
                    <a:pt x="134" y="453"/>
                  </a:lnTo>
                  <a:lnTo>
                    <a:pt x="137" y="451"/>
                  </a:lnTo>
                  <a:lnTo>
                    <a:pt x="140" y="447"/>
                  </a:lnTo>
                  <a:lnTo>
                    <a:pt x="141" y="446"/>
                  </a:lnTo>
                  <a:lnTo>
                    <a:pt x="143" y="445"/>
                  </a:lnTo>
                  <a:lnTo>
                    <a:pt x="147" y="443"/>
                  </a:lnTo>
                  <a:lnTo>
                    <a:pt x="150" y="442"/>
                  </a:lnTo>
                  <a:lnTo>
                    <a:pt x="153" y="441"/>
                  </a:lnTo>
                  <a:lnTo>
                    <a:pt x="157" y="439"/>
                  </a:lnTo>
                  <a:lnTo>
                    <a:pt x="159" y="438"/>
                  </a:lnTo>
                  <a:lnTo>
                    <a:pt x="163" y="438"/>
                  </a:lnTo>
                  <a:lnTo>
                    <a:pt x="172" y="438"/>
                  </a:lnTo>
                  <a:lnTo>
                    <a:pt x="181" y="437"/>
                  </a:lnTo>
                  <a:lnTo>
                    <a:pt x="185" y="437"/>
                  </a:lnTo>
                  <a:lnTo>
                    <a:pt x="191" y="437"/>
                  </a:lnTo>
                  <a:lnTo>
                    <a:pt x="192" y="437"/>
                  </a:lnTo>
                  <a:lnTo>
                    <a:pt x="199" y="437"/>
                  </a:lnTo>
                  <a:lnTo>
                    <a:pt x="207" y="437"/>
                  </a:lnTo>
                  <a:lnTo>
                    <a:pt x="211" y="438"/>
                  </a:lnTo>
                  <a:lnTo>
                    <a:pt x="217" y="439"/>
                  </a:lnTo>
                  <a:lnTo>
                    <a:pt x="224" y="442"/>
                  </a:lnTo>
                  <a:lnTo>
                    <a:pt x="229" y="444"/>
                  </a:lnTo>
                  <a:lnTo>
                    <a:pt x="235" y="446"/>
                  </a:lnTo>
                  <a:lnTo>
                    <a:pt x="239" y="449"/>
                  </a:lnTo>
                  <a:lnTo>
                    <a:pt x="244" y="452"/>
                  </a:lnTo>
                  <a:lnTo>
                    <a:pt x="247" y="455"/>
                  </a:lnTo>
                  <a:lnTo>
                    <a:pt x="251" y="459"/>
                  </a:lnTo>
                  <a:lnTo>
                    <a:pt x="252" y="461"/>
                  </a:lnTo>
                  <a:lnTo>
                    <a:pt x="255" y="467"/>
                  </a:lnTo>
                  <a:lnTo>
                    <a:pt x="259" y="472"/>
                  </a:lnTo>
                  <a:lnTo>
                    <a:pt x="261" y="477"/>
                  </a:lnTo>
                  <a:lnTo>
                    <a:pt x="264" y="481"/>
                  </a:lnTo>
                  <a:lnTo>
                    <a:pt x="269" y="486"/>
                  </a:lnTo>
                  <a:lnTo>
                    <a:pt x="272" y="489"/>
                  </a:lnTo>
                  <a:lnTo>
                    <a:pt x="276" y="492"/>
                  </a:lnTo>
                  <a:lnTo>
                    <a:pt x="279" y="494"/>
                  </a:lnTo>
                  <a:lnTo>
                    <a:pt x="286" y="497"/>
                  </a:lnTo>
                  <a:lnTo>
                    <a:pt x="291" y="499"/>
                  </a:lnTo>
                  <a:lnTo>
                    <a:pt x="298" y="500"/>
                  </a:lnTo>
                  <a:lnTo>
                    <a:pt x="303" y="501"/>
                  </a:lnTo>
                  <a:lnTo>
                    <a:pt x="304" y="501"/>
                  </a:lnTo>
                  <a:lnTo>
                    <a:pt x="310" y="502"/>
                  </a:lnTo>
                  <a:lnTo>
                    <a:pt x="319" y="504"/>
                  </a:lnTo>
                  <a:lnTo>
                    <a:pt x="331" y="506"/>
                  </a:lnTo>
                  <a:lnTo>
                    <a:pt x="334" y="506"/>
                  </a:lnTo>
                  <a:lnTo>
                    <a:pt x="340" y="506"/>
                  </a:lnTo>
                  <a:lnTo>
                    <a:pt x="345" y="506"/>
                  </a:lnTo>
                  <a:lnTo>
                    <a:pt x="346" y="506"/>
                  </a:lnTo>
                  <a:lnTo>
                    <a:pt x="348" y="505"/>
                  </a:lnTo>
                  <a:lnTo>
                    <a:pt x="349" y="505"/>
                  </a:lnTo>
                  <a:lnTo>
                    <a:pt x="353" y="504"/>
                  </a:lnTo>
                  <a:lnTo>
                    <a:pt x="356" y="503"/>
                  </a:lnTo>
                  <a:lnTo>
                    <a:pt x="360" y="500"/>
                  </a:lnTo>
                  <a:lnTo>
                    <a:pt x="366" y="499"/>
                  </a:lnTo>
                  <a:lnTo>
                    <a:pt x="371" y="496"/>
                  </a:lnTo>
                  <a:lnTo>
                    <a:pt x="372" y="495"/>
                  </a:lnTo>
                  <a:lnTo>
                    <a:pt x="376" y="494"/>
                  </a:lnTo>
                  <a:lnTo>
                    <a:pt x="380" y="494"/>
                  </a:lnTo>
                  <a:lnTo>
                    <a:pt x="385" y="493"/>
                  </a:lnTo>
                  <a:lnTo>
                    <a:pt x="390" y="493"/>
                  </a:lnTo>
                  <a:lnTo>
                    <a:pt x="393" y="493"/>
                  </a:lnTo>
                  <a:lnTo>
                    <a:pt x="399" y="494"/>
                  </a:lnTo>
                  <a:lnTo>
                    <a:pt x="403" y="495"/>
                  </a:lnTo>
                  <a:lnTo>
                    <a:pt x="409" y="497"/>
                  </a:lnTo>
                  <a:lnTo>
                    <a:pt x="414" y="499"/>
                  </a:lnTo>
                  <a:lnTo>
                    <a:pt x="418" y="500"/>
                  </a:lnTo>
                  <a:lnTo>
                    <a:pt x="422" y="501"/>
                  </a:lnTo>
                  <a:lnTo>
                    <a:pt x="425" y="502"/>
                  </a:lnTo>
                  <a:lnTo>
                    <a:pt x="432" y="503"/>
                  </a:lnTo>
                  <a:lnTo>
                    <a:pt x="441" y="504"/>
                  </a:lnTo>
                  <a:lnTo>
                    <a:pt x="443" y="503"/>
                  </a:lnTo>
                  <a:lnTo>
                    <a:pt x="448" y="503"/>
                  </a:lnTo>
                  <a:lnTo>
                    <a:pt x="453" y="503"/>
                  </a:lnTo>
                  <a:lnTo>
                    <a:pt x="460" y="503"/>
                  </a:lnTo>
                  <a:lnTo>
                    <a:pt x="468" y="502"/>
                  </a:lnTo>
                  <a:lnTo>
                    <a:pt x="469" y="502"/>
                  </a:lnTo>
                  <a:lnTo>
                    <a:pt x="471" y="502"/>
                  </a:lnTo>
                  <a:lnTo>
                    <a:pt x="476" y="501"/>
                  </a:lnTo>
                  <a:lnTo>
                    <a:pt x="476" y="500"/>
                  </a:lnTo>
                  <a:lnTo>
                    <a:pt x="476" y="493"/>
                  </a:lnTo>
                  <a:lnTo>
                    <a:pt x="475" y="487"/>
                  </a:lnTo>
                  <a:lnTo>
                    <a:pt x="474" y="481"/>
                  </a:lnTo>
                  <a:lnTo>
                    <a:pt x="471" y="478"/>
                  </a:lnTo>
                  <a:lnTo>
                    <a:pt x="469" y="476"/>
                  </a:lnTo>
                  <a:lnTo>
                    <a:pt x="457" y="452"/>
                  </a:lnTo>
                  <a:lnTo>
                    <a:pt x="456" y="452"/>
                  </a:lnTo>
                  <a:lnTo>
                    <a:pt x="456" y="450"/>
                  </a:lnTo>
                  <a:lnTo>
                    <a:pt x="456" y="446"/>
                  </a:lnTo>
                  <a:lnTo>
                    <a:pt x="454" y="442"/>
                  </a:lnTo>
                  <a:lnTo>
                    <a:pt x="450" y="389"/>
                  </a:lnTo>
                  <a:lnTo>
                    <a:pt x="449" y="371"/>
                  </a:lnTo>
                  <a:lnTo>
                    <a:pt x="448" y="360"/>
                  </a:lnTo>
                  <a:lnTo>
                    <a:pt x="446" y="352"/>
                  </a:lnTo>
                  <a:lnTo>
                    <a:pt x="445" y="343"/>
                  </a:lnTo>
                  <a:lnTo>
                    <a:pt x="445" y="333"/>
                  </a:lnTo>
                  <a:lnTo>
                    <a:pt x="443" y="315"/>
                  </a:lnTo>
                  <a:lnTo>
                    <a:pt x="443" y="303"/>
                  </a:lnTo>
                  <a:lnTo>
                    <a:pt x="442" y="300"/>
                  </a:lnTo>
                  <a:lnTo>
                    <a:pt x="441" y="290"/>
                  </a:lnTo>
                  <a:lnTo>
                    <a:pt x="441" y="288"/>
                  </a:lnTo>
                  <a:lnTo>
                    <a:pt x="440" y="267"/>
                  </a:lnTo>
                  <a:lnTo>
                    <a:pt x="437" y="246"/>
                  </a:lnTo>
                  <a:lnTo>
                    <a:pt x="436" y="224"/>
                  </a:lnTo>
                  <a:lnTo>
                    <a:pt x="434" y="204"/>
                  </a:lnTo>
                  <a:lnTo>
                    <a:pt x="433" y="185"/>
                  </a:lnTo>
                  <a:lnTo>
                    <a:pt x="432" y="168"/>
                  </a:lnTo>
                  <a:lnTo>
                    <a:pt x="432" y="166"/>
                  </a:lnTo>
                  <a:lnTo>
                    <a:pt x="431" y="148"/>
                  </a:lnTo>
                  <a:lnTo>
                    <a:pt x="431" y="148"/>
                  </a:lnTo>
                  <a:lnTo>
                    <a:pt x="428" y="131"/>
                  </a:lnTo>
                  <a:lnTo>
                    <a:pt x="427" y="116"/>
                  </a:lnTo>
                  <a:lnTo>
                    <a:pt x="427" y="115"/>
                  </a:lnTo>
                  <a:lnTo>
                    <a:pt x="427" y="101"/>
                  </a:lnTo>
                  <a:lnTo>
                    <a:pt x="427" y="99"/>
                  </a:lnTo>
                  <a:lnTo>
                    <a:pt x="426" y="84"/>
                  </a:lnTo>
                  <a:lnTo>
                    <a:pt x="425" y="69"/>
                  </a:lnTo>
                  <a:lnTo>
                    <a:pt x="425" y="66"/>
                  </a:lnTo>
                  <a:lnTo>
                    <a:pt x="424" y="62"/>
                  </a:lnTo>
                  <a:lnTo>
                    <a:pt x="424" y="56"/>
                  </a:lnTo>
                  <a:lnTo>
                    <a:pt x="423" y="40"/>
                  </a:lnTo>
                  <a:lnTo>
                    <a:pt x="422" y="36"/>
                  </a:lnTo>
                  <a:lnTo>
                    <a:pt x="439" y="36"/>
                  </a:lnTo>
                  <a:lnTo>
                    <a:pt x="439" y="16"/>
                  </a:lnTo>
                  <a:lnTo>
                    <a:pt x="420" y="15"/>
                  </a:lnTo>
                  <a:lnTo>
                    <a:pt x="419" y="1"/>
                  </a:lnTo>
                  <a:lnTo>
                    <a:pt x="419" y="0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1" name="Freeform 77">
              <a:extLst>
                <a:ext uri="{FF2B5EF4-FFF2-40B4-BE49-F238E27FC236}">
                  <a16:creationId xmlns:a16="http://schemas.microsoft.com/office/drawing/2014/main" id="{85D5B28F-F05F-73A1-7A95-BE49F933F967}"/>
                </a:ext>
              </a:extLst>
            </p:cNvPr>
            <p:cNvSpPr>
              <a:spLocks/>
            </p:cNvSpPr>
            <p:nvPr/>
          </p:nvSpPr>
          <p:spPr bwMode="auto">
            <a:xfrm>
              <a:off x="4000500" y="442913"/>
              <a:ext cx="1074738" cy="1255713"/>
            </a:xfrm>
            <a:custGeom>
              <a:avLst/>
              <a:gdLst>
                <a:gd name="T0" fmla="*/ 594 w 677"/>
                <a:gd name="T1" fmla="*/ 116 h 791"/>
                <a:gd name="T2" fmla="*/ 521 w 677"/>
                <a:gd name="T3" fmla="*/ 187 h 791"/>
                <a:gd name="T4" fmla="*/ 493 w 677"/>
                <a:gd name="T5" fmla="*/ 208 h 791"/>
                <a:gd name="T6" fmla="*/ 490 w 677"/>
                <a:gd name="T7" fmla="*/ 238 h 791"/>
                <a:gd name="T8" fmla="*/ 481 w 677"/>
                <a:gd name="T9" fmla="*/ 245 h 791"/>
                <a:gd name="T10" fmla="*/ 675 w 677"/>
                <a:gd name="T11" fmla="*/ 261 h 791"/>
                <a:gd name="T12" fmla="*/ 673 w 677"/>
                <a:gd name="T13" fmla="*/ 354 h 791"/>
                <a:gd name="T14" fmla="*/ 666 w 677"/>
                <a:gd name="T15" fmla="*/ 491 h 791"/>
                <a:gd name="T16" fmla="*/ 667 w 677"/>
                <a:gd name="T17" fmla="*/ 530 h 791"/>
                <a:gd name="T18" fmla="*/ 667 w 677"/>
                <a:gd name="T19" fmla="*/ 571 h 791"/>
                <a:gd name="T20" fmla="*/ 667 w 677"/>
                <a:gd name="T21" fmla="*/ 585 h 791"/>
                <a:gd name="T22" fmla="*/ 667 w 677"/>
                <a:gd name="T23" fmla="*/ 644 h 791"/>
                <a:gd name="T24" fmla="*/ 663 w 677"/>
                <a:gd name="T25" fmla="*/ 711 h 791"/>
                <a:gd name="T26" fmla="*/ 634 w 677"/>
                <a:gd name="T27" fmla="*/ 789 h 791"/>
                <a:gd name="T28" fmla="*/ 579 w 677"/>
                <a:gd name="T29" fmla="*/ 790 h 791"/>
                <a:gd name="T30" fmla="*/ 527 w 677"/>
                <a:gd name="T31" fmla="*/ 790 h 791"/>
                <a:gd name="T32" fmla="*/ 494 w 677"/>
                <a:gd name="T33" fmla="*/ 791 h 791"/>
                <a:gd name="T34" fmla="*/ 449 w 677"/>
                <a:gd name="T35" fmla="*/ 791 h 791"/>
                <a:gd name="T36" fmla="*/ 449 w 677"/>
                <a:gd name="T37" fmla="*/ 734 h 791"/>
                <a:gd name="T38" fmla="*/ 449 w 677"/>
                <a:gd name="T39" fmla="*/ 692 h 791"/>
                <a:gd name="T40" fmla="*/ 449 w 677"/>
                <a:gd name="T41" fmla="*/ 649 h 791"/>
                <a:gd name="T42" fmla="*/ 449 w 677"/>
                <a:gd name="T43" fmla="*/ 614 h 791"/>
                <a:gd name="T44" fmla="*/ 449 w 677"/>
                <a:gd name="T45" fmla="*/ 567 h 791"/>
                <a:gd name="T46" fmla="*/ 449 w 677"/>
                <a:gd name="T47" fmla="*/ 539 h 791"/>
                <a:gd name="T48" fmla="*/ 449 w 677"/>
                <a:gd name="T49" fmla="*/ 465 h 791"/>
                <a:gd name="T50" fmla="*/ 442 w 677"/>
                <a:gd name="T51" fmla="*/ 433 h 791"/>
                <a:gd name="T52" fmla="*/ 352 w 677"/>
                <a:gd name="T53" fmla="*/ 434 h 791"/>
                <a:gd name="T54" fmla="*/ 311 w 677"/>
                <a:gd name="T55" fmla="*/ 435 h 791"/>
                <a:gd name="T56" fmla="*/ 259 w 677"/>
                <a:gd name="T57" fmla="*/ 435 h 791"/>
                <a:gd name="T58" fmla="*/ 221 w 677"/>
                <a:gd name="T59" fmla="*/ 400 h 791"/>
                <a:gd name="T60" fmla="*/ 210 w 677"/>
                <a:gd name="T61" fmla="*/ 380 h 791"/>
                <a:gd name="T62" fmla="*/ 165 w 677"/>
                <a:gd name="T63" fmla="*/ 334 h 791"/>
                <a:gd name="T64" fmla="*/ 168 w 677"/>
                <a:gd name="T65" fmla="*/ 304 h 791"/>
                <a:gd name="T66" fmla="*/ 159 w 677"/>
                <a:gd name="T67" fmla="*/ 298 h 791"/>
                <a:gd name="T68" fmla="*/ 143 w 677"/>
                <a:gd name="T69" fmla="*/ 295 h 791"/>
                <a:gd name="T70" fmla="*/ 132 w 677"/>
                <a:gd name="T71" fmla="*/ 287 h 791"/>
                <a:gd name="T72" fmla="*/ 89 w 677"/>
                <a:gd name="T73" fmla="*/ 284 h 791"/>
                <a:gd name="T74" fmla="*/ 51 w 677"/>
                <a:gd name="T75" fmla="*/ 283 h 791"/>
                <a:gd name="T76" fmla="*/ 36 w 677"/>
                <a:gd name="T77" fmla="*/ 255 h 791"/>
                <a:gd name="T78" fmla="*/ 35 w 677"/>
                <a:gd name="T79" fmla="*/ 239 h 791"/>
                <a:gd name="T80" fmla="*/ 51 w 677"/>
                <a:gd name="T81" fmla="*/ 233 h 791"/>
                <a:gd name="T82" fmla="*/ 67 w 677"/>
                <a:gd name="T83" fmla="*/ 231 h 791"/>
                <a:gd name="T84" fmla="*/ 74 w 677"/>
                <a:gd name="T85" fmla="*/ 132 h 791"/>
                <a:gd name="T86" fmla="*/ 0 w 677"/>
                <a:gd name="T87" fmla="*/ 112 h 791"/>
                <a:gd name="T88" fmla="*/ 67 w 677"/>
                <a:gd name="T89" fmla="*/ 62 h 791"/>
                <a:gd name="T90" fmla="*/ 174 w 677"/>
                <a:gd name="T91" fmla="*/ 64 h 791"/>
                <a:gd name="T92" fmla="*/ 216 w 677"/>
                <a:gd name="T93" fmla="*/ 65 h 791"/>
                <a:gd name="T94" fmla="*/ 271 w 677"/>
                <a:gd name="T95" fmla="*/ 66 h 791"/>
                <a:gd name="T96" fmla="*/ 297 w 677"/>
                <a:gd name="T97" fmla="*/ 67 h 791"/>
                <a:gd name="T98" fmla="*/ 358 w 677"/>
                <a:gd name="T99" fmla="*/ 70 h 791"/>
                <a:gd name="T100" fmla="*/ 378 w 677"/>
                <a:gd name="T101" fmla="*/ 77 h 791"/>
                <a:gd name="T102" fmla="*/ 430 w 677"/>
                <a:gd name="T103" fmla="*/ 49 h 791"/>
                <a:gd name="T104" fmla="*/ 464 w 677"/>
                <a:gd name="T105" fmla="*/ 30 h 791"/>
                <a:gd name="T106" fmla="*/ 520 w 677"/>
                <a:gd name="T107" fmla="*/ 49 h 7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677" h="791">
                  <a:moveTo>
                    <a:pt x="537" y="78"/>
                  </a:moveTo>
                  <a:lnTo>
                    <a:pt x="537" y="99"/>
                  </a:lnTo>
                  <a:lnTo>
                    <a:pt x="588" y="98"/>
                  </a:lnTo>
                  <a:lnTo>
                    <a:pt x="595" y="103"/>
                  </a:lnTo>
                  <a:lnTo>
                    <a:pt x="594" y="116"/>
                  </a:lnTo>
                  <a:lnTo>
                    <a:pt x="594" y="131"/>
                  </a:lnTo>
                  <a:lnTo>
                    <a:pt x="594" y="140"/>
                  </a:lnTo>
                  <a:lnTo>
                    <a:pt x="582" y="140"/>
                  </a:lnTo>
                  <a:lnTo>
                    <a:pt x="524" y="138"/>
                  </a:lnTo>
                  <a:lnTo>
                    <a:pt x="521" y="187"/>
                  </a:lnTo>
                  <a:lnTo>
                    <a:pt x="498" y="189"/>
                  </a:lnTo>
                  <a:lnTo>
                    <a:pt x="498" y="204"/>
                  </a:lnTo>
                  <a:lnTo>
                    <a:pt x="496" y="204"/>
                  </a:lnTo>
                  <a:lnTo>
                    <a:pt x="494" y="206"/>
                  </a:lnTo>
                  <a:lnTo>
                    <a:pt x="493" y="208"/>
                  </a:lnTo>
                  <a:lnTo>
                    <a:pt x="492" y="209"/>
                  </a:lnTo>
                  <a:lnTo>
                    <a:pt x="491" y="212"/>
                  </a:lnTo>
                  <a:lnTo>
                    <a:pt x="491" y="214"/>
                  </a:lnTo>
                  <a:lnTo>
                    <a:pt x="491" y="236"/>
                  </a:lnTo>
                  <a:lnTo>
                    <a:pt x="490" y="238"/>
                  </a:lnTo>
                  <a:lnTo>
                    <a:pt x="487" y="240"/>
                  </a:lnTo>
                  <a:lnTo>
                    <a:pt x="485" y="242"/>
                  </a:lnTo>
                  <a:lnTo>
                    <a:pt x="484" y="243"/>
                  </a:lnTo>
                  <a:lnTo>
                    <a:pt x="482" y="243"/>
                  </a:lnTo>
                  <a:lnTo>
                    <a:pt x="481" y="245"/>
                  </a:lnTo>
                  <a:lnTo>
                    <a:pt x="600" y="246"/>
                  </a:lnTo>
                  <a:lnTo>
                    <a:pt x="602" y="246"/>
                  </a:lnTo>
                  <a:lnTo>
                    <a:pt x="677" y="248"/>
                  </a:lnTo>
                  <a:lnTo>
                    <a:pt x="676" y="256"/>
                  </a:lnTo>
                  <a:lnTo>
                    <a:pt x="675" y="261"/>
                  </a:lnTo>
                  <a:lnTo>
                    <a:pt x="675" y="289"/>
                  </a:lnTo>
                  <a:lnTo>
                    <a:pt x="674" y="312"/>
                  </a:lnTo>
                  <a:lnTo>
                    <a:pt x="674" y="330"/>
                  </a:lnTo>
                  <a:lnTo>
                    <a:pt x="673" y="334"/>
                  </a:lnTo>
                  <a:lnTo>
                    <a:pt x="673" y="354"/>
                  </a:lnTo>
                  <a:lnTo>
                    <a:pt x="669" y="377"/>
                  </a:lnTo>
                  <a:lnTo>
                    <a:pt x="669" y="418"/>
                  </a:lnTo>
                  <a:lnTo>
                    <a:pt x="666" y="476"/>
                  </a:lnTo>
                  <a:lnTo>
                    <a:pt x="666" y="476"/>
                  </a:lnTo>
                  <a:lnTo>
                    <a:pt x="666" y="491"/>
                  </a:lnTo>
                  <a:lnTo>
                    <a:pt x="666" y="497"/>
                  </a:lnTo>
                  <a:lnTo>
                    <a:pt x="666" y="507"/>
                  </a:lnTo>
                  <a:lnTo>
                    <a:pt x="666" y="508"/>
                  </a:lnTo>
                  <a:lnTo>
                    <a:pt x="666" y="522"/>
                  </a:lnTo>
                  <a:lnTo>
                    <a:pt x="667" y="530"/>
                  </a:lnTo>
                  <a:lnTo>
                    <a:pt x="667" y="538"/>
                  </a:lnTo>
                  <a:lnTo>
                    <a:pt x="667" y="551"/>
                  </a:lnTo>
                  <a:lnTo>
                    <a:pt x="667" y="564"/>
                  </a:lnTo>
                  <a:lnTo>
                    <a:pt x="667" y="566"/>
                  </a:lnTo>
                  <a:lnTo>
                    <a:pt x="667" y="571"/>
                  </a:lnTo>
                  <a:lnTo>
                    <a:pt x="667" y="573"/>
                  </a:lnTo>
                  <a:lnTo>
                    <a:pt x="667" y="575"/>
                  </a:lnTo>
                  <a:lnTo>
                    <a:pt x="667" y="576"/>
                  </a:lnTo>
                  <a:lnTo>
                    <a:pt x="667" y="579"/>
                  </a:lnTo>
                  <a:lnTo>
                    <a:pt x="667" y="585"/>
                  </a:lnTo>
                  <a:lnTo>
                    <a:pt x="667" y="591"/>
                  </a:lnTo>
                  <a:lnTo>
                    <a:pt x="667" y="613"/>
                  </a:lnTo>
                  <a:lnTo>
                    <a:pt x="667" y="643"/>
                  </a:lnTo>
                  <a:lnTo>
                    <a:pt x="667" y="643"/>
                  </a:lnTo>
                  <a:lnTo>
                    <a:pt x="667" y="644"/>
                  </a:lnTo>
                  <a:lnTo>
                    <a:pt x="667" y="648"/>
                  </a:lnTo>
                  <a:lnTo>
                    <a:pt x="658" y="651"/>
                  </a:lnTo>
                  <a:lnTo>
                    <a:pt x="659" y="664"/>
                  </a:lnTo>
                  <a:lnTo>
                    <a:pt x="660" y="689"/>
                  </a:lnTo>
                  <a:lnTo>
                    <a:pt x="663" y="711"/>
                  </a:lnTo>
                  <a:lnTo>
                    <a:pt x="665" y="789"/>
                  </a:lnTo>
                  <a:lnTo>
                    <a:pt x="654" y="789"/>
                  </a:lnTo>
                  <a:lnTo>
                    <a:pt x="649" y="789"/>
                  </a:lnTo>
                  <a:lnTo>
                    <a:pt x="637" y="789"/>
                  </a:lnTo>
                  <a:lnTo>
                    <a:pt x="634" y="789"/>
                  </a:lnTo>
                  <a:lnTo>
                    <a:pt x="620" y="789"/>
                  </a:lnTo>
                  <a:lnTo>
                    <a:pt x="619" y="789"/>
                  </a:lnTo>
                  <a:lnTo>
                    <a:pt x="602" y="790"/>
                  </a:lnTo>
                  <a:lnTo>
                    <a:pt x="583" y="790"/>
                  </a:lnTo>
                  <a:lnTo>
                    <a:pt x="579" y="790"/>
                  </a:lnTo>
                  <a:lnTo>
                    <a:pt x="567" y="790"/>
                  </a:lnTo>
                  <a:lnTo>
                    <a:pt x="564" y="790"/>
                  </a:lnTo>
                  <a:lnTo>
                    <a:pt x="551" y="790"/>
                  </a:lnTo>
                  <a:lnTo>
                    <a:pt x="536" y="790"/>
                  </a:lnTo>
                  <a:lnTo>
                    <a:pt x="527" y="790"/>
                  </a:lnTo>
                  <a:lnTo>
                    <a:pt x="522" y="790"/>
                  </a:lnTo>
                  <a:lnTo>
                    <a:pt x="511" y="791"/>
                  </a:lnTo>
                  <a:lnTo>
                    <a:pt x="508" y="791"/>
                  </a:lnTo>
                  <a:lnTo>
                    <a:pt x="496" y="791"/>
                  </a:lnTo>
                  <a:lnTo>
                    <a:pt x="494" y="791"/>
                  </a:lnTo>
                  <a:lnTo>
                    <a:pt x="481" y="791"/>
                  </a:lnTo>
                  <a:lnTo>
                    <a:pt x="479" y="791"/>
                  </a:lnTo>
                  <a:lnTo>
                    <a:pt x="465" y="791"/>
                  </a:lnTo>
                  <a:lnTo>
                    <a:pt x="450" y="791"/>
                  </a:lnTo>
                  <a:lnTo>
                    <a:pt x="449" y="791"/>
                  </a:lnTo>
                  <a:lnTo>
                    <a:pt x="449" y="772"/>
                  </a:lnTo>
                  <a:lnTo>
                    <a:pt x="449" y="751"/>
                  </a:lnTo>
                  <a:lnTo>
                    <a:pt x="449" y="751"/>
                  </a:lnTo>
                  <a:lnTo>
                    <a:pt x="449" y="741"/>
                  </a:lnTo>
                  <a:lnTo>
                    <a:pt x="449" y="734"/>
                  </a:lnTo>
                  <a:lnTo>
                    <a:pt x="449" y="725"/>
                  </a:lnTo>
                  <a:lnTo>
                    <a:pt x="449" y="718"/>
                  </a:lnTo>
                  <a:lnTo>
                    <a:pt x="449" y="708"/>
                  </a:lnTo>
                  <a:lnTo>
                    <a:pt x="449" y="701"/>
                  </a:lnTo>
                  <a:lnTo>
                    <a:pt x="449" y="692"/>
                  </a:lnTo>
                  <a:lnTo>
                    <a:pt x="449" y="684"/>
                  </a:lnTo>
                  <a:lnTo>
                    <a:pt x="449" y="676"/>
                  </a:lnTo>
                  <a:lnTo>
                    <a:pt x="449" y="666"/>
                  </a:lnTo>
                  <a:lnTo>
                    <a:pt x="449" y="660"/>
                  </a:lnTo>
                  <a:lnTo>
                    <a:pt x="449" y="649"/>
                  </a:lnTo>
                  <a:lnTo>
                    <a:pt x="449" y="644"/>
                  </a:lnTo>
                  <a:lnTo>
                    <a:pt x="449" y="631"/>
                  </a:lnTo>
                  <a:lnTo>
                    <a:pt x="449" y="627"/>
                  </a:lnTo>
                  <a:lnTo>
                    <a:pt x="449" y="617"/>
                  </a:lnTo>
                  <a:lnTo>
                    <a:pt x="449" y="614"/>
                  </a:lnTo>
                  <a:lnTo>
                    <a:pt x="449" y="610"/>
                  </a:lnTo>
                  <a:lnTo>
                    <a:pt x="449" y="593"/>
                  </a:lnTo>
                  <a:lnTo>
                    <a:pt x="449" y="589"/>
                  </a:lnTo>
                  <a:lnTo>
                    <a:pt x="449" y="579"/>
                  </a:lnTo>
                  <a:lnTo>
                    <a:pt x="449" y="567"/>
                  </a:lnTo>
                  <a:lnTo>
                    <a:pt x="449" y="563"/>
                  </a:lnTo>
                  <a:lnTo>
                    <a:pt x="449" y="560"/>
                  </a:lnTo>
                  <a:lnTo>
                    <a:pt x="449" y="551"/>
                  </a:lnTo>
                  <a:lnTo>
                    <a:pt x="449" y="543"/>
                  </a:lnTo>
                  <a:lnTo>
                    <a:pt x="449" y="539"/>
                  </a:lnTo>
                  <a:lnTo>
                    <a:pt x="449" y="523"/>
                  </a:lnTo>
                  <a:lnTo>
                    <a:pt x="449" y="508"/>
                  </a:lnTo>
                  <a:lnTo>
                    <a:pt x="449" y="492"/>
                  </a:lnTo>
                  <a:lnTo>
                    <a:pt x="449" y="479"/>
                  </a:lnTo>
                  <a:lnTo>
                    <a:pt x="449" y="465"/>
                  </a:lnTo>
                  <a:lnTo>
                    <a:pt x="449" y="455"/>
                  </a:lnTo>
                  <a:lnTo>
                    <a:pt x="449" y="451"/>
                  </a:lnTo>
                  <a:lnTo>
                    <a:pt x="449" y="450"/>
                  </a:lnTo>
                  <a:lnTo>
                    <a:pt x="449" y="433"/>
                  </a:lnTo>
                  <a:lnTo>
                    <a:pt x="442" y="433"/>
                  </a:lnTo>
                  <a:lnTo>
                    <a:pt x="425" y="433"/>
                  </a:lnTo>
                  <a:lnTo>
                    <a:pt x="395" y="434"/>
                  </a:lnTo>
                  <a:lnTo>
                    <a:pt x="379" y="434"/>
                  </a:lnTo>
                  <a:lnTo>
                    <a:pt x="363" y="434"/>
                  </a:lnTo>
                  <a:lnTo>
                    <a:pt x="352" y="434"/>
                  </a:lnTo>
                  <a:lnTo>
                    <a:pt x="347" y="434"/>
                  </a:lnTo>
                  <a:lnTo>
                    <a:pt x="331" y="435"/>
                  </a:lnTo>
                  <a:lnTo>
                    <a:pt x="330" y="435"/>
                  </a:lnTo>
                  <a:lnTo>
                    <a:pt x="315" y="435"/>
                  </a:lnTo>
                  <a:lnTo>
                    <a:pt x="311" y="435"/>
                  </a:lnTo>
                  <a:lnTo>
                    <a:pt x="292" y="435"/>
                  </a:lnTo>
                  <a:lnTo>
                    <a:pt x="281" y="435"/>
                  </a:lnTo>
                  <a:lnTo>
                    <a:pt x="275" y="435"/>
                  </a:lnTo>
                  <a:lnTo>
                    <a:pt x="264" y="435"/>
                  </a:lnTo>
                  <a:lnTo>
                    <a:pt x="259" y="435"/>
                  </a:lnTo>
                  <a:lnTo>
                    <a:pt x="258" y="435"/>
                  </a:lnTo>
                  <a:lnTo>
                    <a:pt x="234" y="434"/>
                  </a:lnTo>
                  <a:lnTo>
                    <a:pt x="234" y="431"/>
                  </a:lnTo>
                  <a:lnTo>
                    <a:pt x="232" y="426"/>
                  </a:lnTo>
                  <a:lnTo>
                    <a:pt x="221" y="400"/>
                  </a:lnTo>
                  <a:lnTo>
                    <a:pt x="218" y="389"/>
                  </a:lnTo>
                  <a:lnTo>
                    <a:pt x="215" y="381"/>
                  </a:lnTo>
                  <a:lnTo>
                    <a:pt x="212" y="379"/>
                  </a:lnTo>
                  <a:lnTo>
                    <a:pt x="211" y="379"/>
                  </a:lnTo>
                  <a:lnTo>
                    <a:pt x="210" y="380"/>
                  </a:lnTo>
                  <a:lnTo>
                    <a:pt x="208" y="374"/>
                  </a:lnTo>
                  <a:lnTo>
                    <a:pt x="206" y="371"/>
                  </a:lnTo>
                  <a:lnTo>
                    <a:pt x="201" y="366"/>
                  </a:lnTo>
                  <a:lnTo>
                    <a:pt x="164" y="335"/>
                  </a:lnTo>
                  <a:lnTo>
                    <a:pt x="165" y="334"/>
                  </a:lnTo>
                  <a:lnTo>
                    <a:pt x="171" y="328"/>
                  </a:lnTo>
                  <a:lnTo>
                    <a:pt x="181" y="315"/>
                  </a:lnTo>
                  <a:lnTo>
                    <a:pt x="172" y="308"/>
                  </a:lnTo>
                  <a:lnTo>
                    <a:pt x="169" y="305"/>
                  </a:lnTo>
                  <a:lnTo>
                    <a:pt x="168" y="304"/>
                  </a:lnTo>
                  <a:lnTo>
                    <a:pt x="166" y="301"/>
                  </a:lnTo>
                  <a:lnTo>
                    <a:pt x="164" y="300"/>
                  </a:lnTo>
                  <a:lnTo>
                    <a:pt x="163" y="299"/>
                  </a:lnTo>
                  <a:lnTo>
                    <a:pt x="162" y="298"/>
                  </a:lnTo>
                  <a:lnTo>
                    <a:pt x="159" y="298"/>
                  </a:lnTo>
                  <a:lnTo>
                    <a:pt x="157" y="297"/>
                  </a:lnTo>
                  <a:lnTo>
                    <a:pt x="152" y="296"/>
                  </a:lnTo>
                  <a:lnTo>
                    <a:pt x="148" y="296"/>
                  </a:lnTo>
                  <a:lnTo>
                    <a:pt x="147" y="296"/>
                  </a:lnTo>
                  <a:lnTo>
                    <a:pt x="143" y="295"/>
                  </a:lnTo>
                  <a:lnTo>
                    <a:pt x="141" y="293"/>
                  </a:lnTo>
                  <a:lnTo>
                    <a:pt x="139" y="291"/>
                  </a:lnTo>
                  <a:lnTo>
                    <a:pt x="136" y="289"/>
                  </a:lnTo>
                  <a:lnTo>
                    <a:pt x="134" y="288"/>
                  </a:lnTo>
                  <a:lnTo>
                    <a:pt x="132" y="287"/>
                  </a:lnTo>
                  <a:lnTo>
                    <a:pt x="130" y="285"/>
                  </a:lnTo>
                  <a:lnTo>
                    <a:pt x="126" y="284"/>
                  </a:lnTo>
                  <a:lnTo>
                    <a:pt x="121" y="284"/>
                  </a:lnTo>
                  <a:lnTo>
                    <a:pt x="100" y="284"/>
                  </a:lnTo>
                  <a:lnTo>
                    <a:pt x="89" y="284"/>
                  </a:lnTo>
                  <a:lnTo>
                    <a:pt x="81" y="284"/>
                  </a:lnTo>
                  <a:lnTo>
                    <a:pt x="72" y="284"/>
                  </a:lnTo>
                  <a:lnTo>
                    <a:pt x="70" y="284"/>
                  </a:lnTo>
                  <a:lnTo>
                    <a:pt x="54" y="283"/>
                  </a:lnTo>
                  <a:lnTo>
                    <a:pt x="51" y="283"/>
                  </a:lnTo>
                  <a:lnTo>
                    <a:pt x="48" y="283"/>
                  </a:lnTo>
                  <a:lnTo>
                    <a:pt x="43" y="283"/>
                  </a:lnTo>
                  <a:lnTo>
                    <a:pt x="36" y="283"/>
                  </a:lnTo>
                  <a:lnTo>
                    <a:pt x="36" y="261"/>
                  </a:lnTo>
                  <a:lnTo>
                    <a:pt x="36" y="255"/>
                  </a:lnTo>
                  <a:lnTo>
                    <a:pt x="36" y="250"/>
                  </a:lnTo>
                  <a:lnTo>
                    <a:pt x="35" y="246"/>
                  </a:lnTo>
                  <a:lnTo>
                    <a:pt x="35" y="242"/>
                  </a:lnTo>
                  <a:lnTo>
                    <a:pt x="34" y="239"/>
                  </a:lnTo>
                  <a:lnTo>
                    <a:pt x="35" y="239"/>
                  </a:lnTo>
                  <a:lnTo>
                    <a:pt x="37" y="238"/>
                  </a:lnTo>
                  <a:lnTo>
                    <a:pt x="39" y="237"/>
                  </a:lnTo>
                  <a:lnTo>
                    <a:pt x="46" y="234"/>
                  </a:lnTo>
                  <a:lnTo>
                    <a:pt x="48" y="233"/>
                  </a:lnTo>
                  <a:lnTo>
                    <a:pt x="51" y="233"/>
                  </a:lnTo>
                  <a:lnTo>
                    <a:pt x="54" y="232"/>
                  </a:lnTo>
                  <a:lnTo>
                    <a:pt x="54" y="232"/>
                  </a:lnTo>
                  <a:lnTo>
                    <a:pt x="57" y="231"/>
                  </a:lnTo>
                  <a:lnTo>
                    <a:pt x="64" y="231"/>
                  </a:lnTo>
                  <a:lnTo>
                    <a:pt x="67" y="231"/>
                  </a:lnTo>
                  <a:lnTo>
                    <a:pt x="73" y="231"/>
                  </a:lnTo>
                  <a:lnTo>
                    <a:pt x="73" y="193"/>
                  </a:lnTo>
                  <a:lnTo>
                    <a:pt x="74" y="184"/>
                  </a:lnTo>
                  <a:lnTo>
                    <a:pt x="74" y="145"/>
                  </a:lnTo>
                  <a:lnTo>
                    <a:pt x="74" y="132"/>
                  </a:lnTo>
                  <a:lnTo>
                    <a:pt x="74" y="123"/>
                  </a:lnTo>
                  <a:lnTo>
                    <a:pt x="47" y="122"/>
                  </a:lnTo>
                  <a:lnTo>
                    <a:pt x="10" y="121"/>
                  </a:lnTo>
                  <a:lnTo>
                    <a:pt x="0" y="121"/>
                  </a:lnTo>
                  <a:lnTo>
                    <a:pt x="0" y="112"/>
                  </a:lnTo>
                  <a:lnTo>
                    <a:pt x="0" y="112"/>
                  </a:lnTo>
                  <a:lnTo>
                    <a:pt x="47" y="113"/>
                  </a:lnTo>
                  <a:lnTo>
                    <a:pt x="65" y="113"/>
                  </a:lnTo>
                  <a:lnTo>
                    <a:pt x="65" y="62"/>
                  </a:lnTo>
                  <a:lnTo>
                    <a:pt x="67" y="62"/>
                  </a:lnTo>
                  <a:lnTo>
                    <a:pt x="82" y="62"/>
                  </a:lnTo>
                  <a:lnTo>
                    <a:pt x="82" y="62"/>
                  </a:lnTo>
                  <a:lnTo>
                    <a:pt x="100" y="62"/>
                  </a:lnTo>
                  <a:lnTo>
                    <a:pt x="113" y="63"/>
                  </a:lnTo>
                  <a:lnTo>
                    <a:pt x="174" y="64"/>
                  </a:lnTo>
                  <a:lnTo>
                    <a:pt x="177" y="64"/>
                  </a:lnTo>
                  <a:lnTo>
                    <a:pt x="185" y="64"/>
                  </a:lnTo>
                  <a:lnTo>
                    <a:pt x="202" y="65"/>
                  </a:lnTo>
                  <a:lnTo>
                    <a:pt x="207" y="65"/>
                  </a:lnTo>
                  <a:lnTo>
                    <a:pt x="216" y="65"/>
                  </a:lnTo>
                  <a:lnTo>
                    <a:pt x="219" y="65"/>
                  </a:lnTo>
                  <a:lnTo>
                    <a:pt x="236" y="66"/>
                  </a:lnTo>
                  <a:lnTo>
                    <a:pt x="259" y="66"/>
                  </a:lnTo>
                  <a:lnTo>
                    <a:pt x="267" y="66"/>
                  </a:lnTo>
                  <a:lnTo>
                    <a:pt x="271" y="66"/>
                  </a:lnTo>
                  <a:lnTo>
                    <a:pt x="274" y="67"/>
                  </a:lnTo>
                  <a:lnTo>
                    <a:pt x="279" y="67"/>
                  </a:lnTo>
                  <a:lnTo>
                    <a:pt x="280" y="67"/>
                  </a:lnTo>
                  <a:lnTo>
                    <a:pt x="281" y="67"/>
                  </a:lnTo>
                  <a:lnTo>
                    <a:pt x="297" y="67"/>
                  </a:lnTo>
                  <a:lnTo>
                    <a:pt x="297" y="67"/>
                  </a:lnTo>
                  <a:lnTo>
                    <a:pt x="319" y="69"/>
                  </a:lnTo>
                  <a:lnTo>
                    <a:pt x="340" y="69"/>
                  </a:lnTo>
                  <a:lnTo>
                    <a:pt x="340" y="69"/>
                  </a:lnTo>
                  <a:lnTo>
                    <a:pt x="358" y="70"/>
                  </a:lnTo>
                  <a:lnTo>
                    <a:pt x="366" y="70"/>
                  </a:lnTo>
                  <a:lnTo>
                    <a:pt x="371" y="82"/>
                  </a:lnTo>
                  <a:lnTo>
                    <a:pt x="374" y="79"/>
                  </a:lnTo>
                  <a:lnTo>
                    <a:pt x="376" y="78"/>
                  </a:lnTo>
                  <a:lnTo>
                    <a:pt x="378" y="77"/>
                  </a:lnTo>
                  <a:lnTo>
                    <a:pt x="389" y="71"/>
                  </a:lnTo>
                  <a:lnTo>
                    <a:pt x="409" y="59"/>
                  </a:lnTo>
                  <a:lnTo>
                    <a:pt x="414" y="57"/>
                  </a:lnTo>
                  <a:lnTo>
                    <a:pt x="417" y="56"/>
                  </a:lnTo>
                  <a:lnTo>
                    <a:pt x="430" y="49"/>
                  </a:lnTo>
                  <a:lnTo>
                    <a:pt x="440" y="44"/>
                  </a:lnTo>
                  <a:lnTo>
                    <a:pt x="445" y="40"/>
                  </a:lnTo>
                  <a:lnTo>
                    <a:pt x="445" y="40"/>
                  </a:lnTo>
                  <a:lnTo>
                    <a:pt x="456" y="34"/>
                  </a:lnTo>
                  <a:lnTo>
                    <a:pt x="464" y="30"/>
                  </a:lnTo>
                  <a:lnTo>
                    <a:pt x="471" y="27"/>
                  </a:lnTo>
                  <a:lnTo>
                    <a:pt x="486" y="19"/>
                  </a:lnTo>
                  <a:lnTo>
                    <a:pt x="518" y="0"/>
                  </a:lnTo>
                  <a:lnTo>
                    <a:pt x="519" y="0"/>
                  </a:lnTo>
                  <a:lnTo>
                    <a:pt x="520" y="49"/>
                  </a:lnTo>
                  <a:lnTo>
                    <a:pt x="536" y="52"/>
                  </a:lnTo>
                  <a:lnTo>
                    <a:pt x="537" y="7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3" name="Freeform 78">
              <a:extLst>
                <a:ext uri="{FF2B5EF4-FFF2-40B4-BE49-F238E27FC236}">
                  <a16:creationId xmlns:a16="http://schemas.microsoft.com/office/drawing/2014/main" id="{1FC2DB25-B60D-828B-4F23-5D118309D5C6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800" y="974725"/>
              <a:ext cx="1233488" cy="1341438"/>
            </a:xfrm>
            <a:custGeom>
              <a:avLst/>
              <a:gdLst>
                <a:gd name="T0" fmla="*/ 543 w 777"/>
                <a:gd name="T1" fmla="*/ 46 h 845"/>
                <a:gd name="T2" fmla="*/ 562 w 777"/>
                <a:gd name="T3" fmla="*/ 99 h 845"/>
                <a:gd name="T4" fmla="*/ 609 w 777"/>
                <a:gd name="T5" fmla="*/ 100 h 845"/>
                <a:gd name="T6" fmla="*/ 659 w 777"/>
                <a:gd name="T7" fmla="*/ 100 h 845"/>
                <a:gd name="T8" fmla="*/ 723 w 777"/>
                <a:gd name="T9" fmla="*/ 99 h 845"/>
                <a:gd name="T10" fmla="*/ 777 w 777"/>
                <a:gd name="T11" fmla="*/ 116 h 845"/>
                <a:gd name="T12" fmla="*/ 777 w 777"/>
                <a:gd name="T13" fmla="*/ 173 h 845"/>
                <a:gd name="T14" fmla="*/ 777 w 777"/>
                <a:gd name="T15" fmla="*/ 225 h 845"/>
                <a:gd name="T16" fmla="*/ 777 w 777"/>
                <a:gd name="T17" fmla="*/ 258 h 845"/>
                <a:gd name="T18" fmla="*/ 777 w 777"/>
                <a:gd name="T19" fmla="*/ 296 h 845"/>
                <a:gd name="T20" fmla="*/ 777 w 777"/>
                <a:gd name="T21" fmla="*/ 341 h 845"/>
                <a:gd name="T22" fmla="*/ 777 w 777"/>
                <a:gd name="T23" fmla="*/ 383 h 845"/>
                <a:gd name="T24" fmla="*/ 728 w 777"/>
                <a:gd name="T25" fmla="*/ 437 h 845"/>
                <a:gd name="T26" fmla="*/ 725 w 777"/>
                <a:gd name="T27" fmla="*/ 457 h 845"/>
                <a:gd name="T28" fmla="*/ 707 w 777"/>
                <a:gd name="T29" fmla="*/ 571 h 845"/>
                <a:gd name="T30" fmla="*/ 663 w 777"/>
                <a:gd name="T31" fmla="*/ 622 h 845"/>
                <a:gd name="T32" fmla="*/ 626 w 777"/>
                <a:gd name="T33" fmla="*/ 623 h 845"/>
                <a:gd name="T34" fmla="*/ 587 w 777"/>
                <a:gd name="T35" fmla="*/ 640 h 845"/>
                <a:gd name="T36" fmla="*/ 620 w 777"/>
                <a:gd name="T37" fmla="*/ 690 h 845"/>
                <a:gd name="T38" fmla="*/ 526 w 777"/>
                <a:gd name="T39" fmla="*/ 689 h 845"/>
                <a:gd name="T40" fmla="*/ 497 w 777"/>
                <a:gd name="T41" fmla="*/ 728 h 845"/>
                <a:gd name="T42" fmla="*/ 499 w 777"/>
                <a:gd name="T43" fmla="*/ 785 h 845"/>
                <a:gd name="T44" fmla="*/ 484 w 777"/>
                <a:gd name="T45" fmla="*/ 820 h 845"/>
                <a:gd name="T46" fmla="*/ 459 w 777"/>
                <a:gd name="T47" fmla="*/ 844 h 845"/>
                <a:gd name="T48" fmla="*/ 396 w 777"/>
                <a:gd name="T49" fmla="*/ 843 h 845"/>
                <a:gd name="T50" fmla="*/ 316 w 777"/>
                <a:gd name="T51" fmla="*/ 842 h 845"/>
                <a:gd name="T52" fmla="*/ 309 w 777"/>
                <a:gd name="T53" fmla="*/ 818 h 845"/>
                <a:gd name="T54" fmla="*/ 328 w 777"/>
                <a:gd name="T55" fmla="*/ 768 h 845"/>
                <a:gd name="T56" fmla="*/ 349 w 777"/>
                <a:gd name="T57" fmla="*/ 769 h 845"/>
                <a:gd name="T58" fmla="*/ 399 w 777"/>
                <a:gd name="T59" fmla="*/ 740 h 845"/>
                <a:gd name="T60" fmla="*/ 399 w 777"/>
                <a:gd name="T61" fmla="*/ 696 h 845"/>
                <a:gd name="T62" fmla="*/ 336 w 777"/>
                <a:gd name="T63" fmla="*/ 668 h 845"/>
                <a:gd name="T64" fmla="*/ 264 w 777"/>
                <a:gd name="T65" fmla="*/ 667 h 845"/>
                <a:gd name="T66" fmla="*/ 192 w 777"/>
                <a:gd name="T67" fmla="*/ 666 h 845"/>
                <a:gd name="T68" fmla="*/ 163 w 777"/>
                <a:gd name="T69" fmla="*/ 666 h 845"/>
                <a:gd name="T70" fmla="*/ 108 w 777"/>
                <a:gd name="T71" fmla="*/ 665 h 845"/>
                <a:gd name="T72" fmla="*/ 52 w 777"/>
                <a:gd name="T73" fmla="*/ 664 h 845"/>
                <a:gd name="T74" fmla="*/ 0 w 777"/>
                <a:gd name="T75" fmla="*/ 689 h 845"/>
                <a:gd name="T76" fmla="*/ 18 w 777"/>
                <a:gd name="T77" fmla="*/ 614 h 845"/>
                <a:gd name="T78" fmla="*/ 53 w 777"/>
                <a:gd name="T79" fmla="*/ 606 h 845"/>
                <a:gd name="T80" fmla="*/ 68 w 777"/>
                <a:gd name="T81" fmla="*/ 543 h 845"/>
                <a:gd name="T82" fmla="*/ 99 w 777"/>
                <a:gd name="T83" fmla="*/ 502 h 845"/>
                <a:gd name="T84" fmla="*/ 137 w 777"/>
                <a:gd name="T85" fmla="*/ 455 h 845"/>
                <a:gd name="T86" fmla="*/ 188 w 777"/>
                <a:gd name="T87" fmla="*/ 388 h 845"/>
                <a:gd name="T88" fmla="*/ 210 w 777"/>
                <a:gd name="T89" fmla="*/ 358 h 845"/>
                <a:gd name="T90" fmla="*/ 221 w 777"/>
                <a:gd name="T91" fmla="*/ 345 h 845"/>
                <a:gd name="T92" fmla="*/ 263 w 777"/>
                <a:gd name="T93" fmla="*/ 290 h 845"/>
                <a:gd name="T94" fmla="*/ 297 w 777"/>
                <a:gd name="T95" fmla="*/ 246 h 845"/>
                <a:gd name="T96" fmla="*/ 345 w 777"/>
                <a:gd name="T97" fmla="*/ 186 h 845"/>
                <a:gd name="T98" fmla="*/ 380 w 777"/>
                <a:gd name="T99" fmla="*/ 141 h 845"/>
                <a:gd name="T100" fmla="*/ 415 w 777"/>
                <a:gd name="T101" fmla="*/ 97 h 845"/>
                <a:gd name="T102" fmla="*/ 474 w 777"/>
                <a:gd name="T103" fmla="*/ 24 h 845"/>
                <a:gd name="T104" fmla="*/ 534 w 777"/>
                <a:gd name="T105" fmla="*/ 36 h 8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77" h="845">
                  <a:moveTo>
                    <a:pt x="536" y="39"/>
                  </a:moveTo>
                  <a:lnTo>
                    <a:pt x="538" y="45"/>
                  </a:lnTo>
                  <a:lnTo>
                    <a:pt x="539" y="44"/>
                  </a:lnTo>
                  <a:lnTo>
                    <a:pt x="540" y="44"/>
                  </a:lnTo>
                  <a:lnTo>
                    <a:pt x="543" y="46"/>
                  </a:lnTo>
                  <a:lnTo>
                    <a:pt x="546" y="54"/>
                  </a:lnTo>
                  <a:lnTo>
                    <a:pt x="549" y="65"/>
                  </a:lnTo>
                  <a:lnTo>
                    <a:pt x="560" y="91"/>
                  </a:lnTo>
                  <a:lnTo>
                    <a:pt x="562" y="96"/>
                  </a:lnTo>
                  <a:lnTo>
                    <a:pt x="562" y="99"/>
                  </a:lnTo>
                  <a:lnTo>
                    <a:pt x="586" y="100"/>
                  </a:lnTo>
                  <a:lnTo>
                    <a:pt x="587" y="100"/>
                  </a:lnTo>
                  <a:lnTo>
                    <a:pt x="592" y="100"/>
                  </a:lnTo>
                  <a:lnTo>
                    <a:pt x="603" y="100"/>
                  </a:lnTo>
                  <a:lnTo>
                    <a:pt x="609" y="100"/>
                  </a:lnTo>
                  <a:lnTo>
                    <a:pt x="620" y="100"/>
                  </a:lnTo>
                  <a:lnTo>
                    <a:pt x="639" y="100"/>
                  </a:lnTo>
                  <a:lnTo>
                    <a:pt x="643" y="100"/>
                  </a:lnTo>
                  <a:lnTo>
                    <a:pt x="658" y="100"/>
                  </a:lnTo>
                  <a:lnTo>
                    <a:pt x="659" y="100"/>
                  </a:lnTo>
                  <a:lnTo>
                    <a:pt x="675" y="99"/>
                  </a:lnTo>
                  <a:lnTo>
                    <a:pt x="680" y="99"/>
                  </a:lnTo>
                  <a:lnTo>
                    <a:pt x="691" y="99"/>
                  </a:lnTo>
                  <a:lnTo>
                    <a:pt x="707" y="99"/>
                  </a:lnTo>
                  <a:lnTo>
                    <a:pt x="723" y="99"/>
                  </a:lnTo>
                  <a:lnTo>
                    <a:pt x="753" y="98"/>
                  </a:lnTo>
                  <a:lnTo>
                    <a:pt x="770" y="98"/>
                  </a:lnTo>
                  <a:lnTo>
                    <a:pt x="777" y="98"/>
                  </a:lnTo>
                  <a:lnTo>
                    <a:pt x="777" y="115"/>
                  </a:lnTo>
                  <a:lnTo>
                    <a:pt x="777" y="116"/>
                  </a:lnTo>
                  <a:lnTo>
                    <a:pt x="777" y="120"/>
                  </a:lnTo>
                  <a:lnTo>
                    <a:pt x="777" y="130"/>
                  </a:lnTo>
                  <a:lnTo>
                    <a:pt x="777" y="144"/>
                  </a:lnTo>
                  <a:lnTo>
                    <a:pt x="777" y="157"/>
                  </a:lnTo>
                  <a:lnTo>
                    <a:pt x="777" y="173"/>
                  </a:lnTo>
                  <a:lnTo>
                    <a:pt x="777" y="188"/>
                  </a:lnTo>
                  <a:lnTo>
                    <a:pt x="777" y="204"/>
                  </a:lnTo>
                  <a:lnTo>
                    <a:pt x="777" y="208"/>
                  </a:lnTo>
                  <a:lnTo>
                    <a:pt x="777" y="216"/>
                  </a:lnTo>
                  <a:lnTo>
                    <a:pt x="777" y="225"/>
                  </a:lnTo>
                  <a:lnTo>
                    <a:pt x="777" y="228"/>
                  </a:lnTo>
                  <a:lnTo>
                    <a:pt x="777" y="232"/>
                  </a:lnTo>
                  <a:lnTo>
                    <a:pt x="777" y="244"/>
                  </a:lnTo>
                  <a:lnTo>
                    <a:pt x="777" y="254"/>
                  </a:lnTo>
                  <a:lnTo>
                    <a:pt x="777" y="258"/>
                  </a:lnTo>
                  <a:lnTo>
                    <a:pt x="777" y="275"/>
                  </a:lnTo>
                  <a:lnTo>
                    <a:pt x="777" y="279"/>
                  </a:lnTo>
                  <a:lnTo>
                    <a:pt x="777" y="282"/>
                  </a:lnTo>
                  <a:lnTo>
                    <a:pt x="777" y="292"/>
                  </a:lnTo>
                  <a:lnTo>
                    <a:pt x="777" y="296"/>
                  </a:lnTo>
                  <a:lnTo>
                    <a:pt x="777" y="309"/>
                  </a:lnTo>
                  <a:lnTo>
                    <a:pt x="777" y="314"/>
                  </a:lnTo>
                  <a:lnTo>
                    <a:pt x="777" y="325"/>
                  </a:lnTo>
                  <a:lnTo>
                    <a:pt x="777" y="331"/>
                  </a:lnTo>
                  <a:lnTo>
                    <a:pt x="777" y="341"/>
                  </a:lnTo>
                  <a:lnTo>
                    <a:pt x="777" y="349"/>
                  </a:lnTo>
                  <a:lnTo>
                    <a:pt x="777" y="357"/>
                  </a:lnTo>
                  <a:lnTo>
                    <a:pt x="777" y="366"/>
                  </a:lnTo>
                  <a:lnTo>
                    <a:pt x="777" y="373"/>
                  </a:lnTo>
                  <a:lnTo>
                    <a:pt x="777" y="383"/>
                  </a:lnTo>
                  <a:lnTo>
                    <a:pt x="740" y="383"/>
                  </a:lnTo>
                  <a:lnTo>
                    <a:pt x="708" y="383"/>
                  </a:lnTo>
                  <a:lnTo>
                    <a:pt x="714" y="400"/>
                  </a:lnTo>
                  <a:lnTo>
                    <a:pt x="720" y="417"/>
                  </a:lnTo>
                  <a:lnTo>
                    <a:pt x="728" y="437"/>
                  </a:lnTo>
                  <a:lnTo>
                    <a:pt x="733" y="448"/>
                  </a:lnTo>
                  <a:lnTo>
                    <a:pt x="733" y="457"/>
                  </a:lnTo>
                  <a:lnTo>
                    <a:pt x="730" y="457"/>
                  </a:lnTo>
                  <a:lnTo>
                    <a:pt x="727" y="457"/>
                  </a:lnTo>
                  <a:lnTo>
                    <a:pt x="725" y="457"/>
                  </a:lnTo>
                  <a:lnTo>
                    <a:pt x="720" y="457"/>
                  </a:lnTo>
                  <a:lnTo>
                    <a:pt x="708" y="457"/>
                  </a:lnTo>
                  <a:lnTo>
                    <a:pt x="708" y="466"/>
                  </a:lnTo>
                  <a:lnTo>
                    <a:pt x="709" y="498"/>
                  </a:lnTo>
                  <a:lnTo>
                    <a:pt x="707" y="571"/>
                  </a:lnTo>
                  <a:lnTo>
                    <a:pt x="704" y="619"/>
                  </a:lnTo>
                  <a:lnTo>
                    <a:pt x="693" y="619"/>
                  </a:lnTo>
                  <a:lnTo>
                    <a:pt x="677" y="621"/>
                  </a:lnTo>
                  <a:lnTo>
                    <a:pt x="676" y="621"/>
                  </a:lnTo>
                  <a:lnTo>
                    <a:pt x="663" y="622"/>
                  </a:lnTo>
                  <a:lnTo>
                    <a:pt x="659" y="622"/>
                  </a:lnTo>
                  <a:lnTo>
                    <a:pt x="648" y="622"/>
                  </a:lnTo>
                  <a:lnTo>
                    <a:pt x="643" y="622"/>
                  </a:lnTo>
                  <a:lnTo>
                    <a:pt x="633" y="623"/>
                  </a:lnTo>
                  <a:lnTo>
                    <a:pt x="626" y="623"/>
                  </a:lnTo>
                  <a:lnTo>
                    <a:pt x="618" y="623"/>
                  </a:lnTo>
                  <a:lnTo>
                    <a:pt x="616" y="623"/>
                  </a:lnTo>
                  <a:lnTo>
                    <a:pt x="603" y="623"/>
                  </a:lnTo>
                  <a:lnTo>
                    <a:pt x="587" y="623"/>
                  </a:lnTo>
                  <a:lnTo>
                    <a:pt x="587" y="640"/>
                  </a:lnTo>
                  <a:lnTo>
                    <a:pt x="587" y="656"/>
                  </a:lnTo>
                  <a:lnTo>
                    <a:pt x="587" y="673"/>
                  </a:lnTo>
                  <a:lnTo>
                    <a:pt x="597" y="673"/>
                  </a:lnTo>
                  <a:lnTo>
                    <a:pt x="618" y="673"/>
                  </a:lnTo>
                  <a:lnTo>
                    <a:pt x="620" y="690"/>
                  </a:lnTo>
                  <a:lnTo>
                    <a:pt x="597" y="690"/>
                  </a:lnTo>
                  <a:lnTo>
                    <a:pt x="564" y="689"/>
                  </a:lnTo>
                  <a:lnTo>
                    <a:pt x="548" y="689"/>
                  </a:lnTo>
                  <a:lnTo>
                    <a:pt x="530" y="689"/>
                  </a:lnTo>
                  <a:lnTo>
                    <a:pt x="526" y="689"/>
                  </a:lnTo>
                  <a:lnTo>
                    <a:pt x="525" y="689"/>
                  </a:lnTo>
                  <a:lnTo>
                    <a:pt x="497" y="689"/>
                  </a:lnTo>
                  <a:lnTo>
                    <a:pt x="497" y="706"/>
                  </a:lnTo>
                  <a:lnTo>
                    <a:pt x="497" y="715"/>
                  </a:lnTo>
                  <a:lnTo>
                    <a:pt x="497" y="728"/>
                  </a:lnTo>
                  <a:lnTo>
                    <a:pt x="497" y="733"/>
                  </a:lnTo>
                  <a:lnTo>
                    <a:pt x="499" y="740"/>
                  </a:lnTo>
                  <a:lnTo>
                    <a:pt x="499" y="750"/>
                  </a:lnTo>
                  <a:lnTo>
                    <a:pt x="499" y="772"/>
                  </a:lnTo>
                  <a:lnTo>
                    <a:pt x="499" y="785"/>
                  </a:lnTo>
                  <a:lnTo>
                    <a:pt x="499" y="807"/>
                  </a:lnTo>
                  <a:lnTo>
                    <a:pt x="499" y="813"/>
                  </a:lnTo>
                  <a:lnTo>
                    <a:pt x="491" y="817"/>
                  </a:lnTo>
                  <a:lnTo>
                    <a:pt x="486" y="819"/>
                  </a:lnTo>
                  <a:lnTo>
                    <a:pt x="484" y="820"/>
                  </a:lnTo>
                  <a:lnTo>
                    <a:pt x="484" y="831"/>
                  </a:lnTo>
                  <a:lnTo>
                    <a:pt x="484" y="845"/>
                  </a:lnTo>
                  <a:lnTo>
                    <a:pt x="480" y="845"/>
                  </a:lnTo>
                  <a:lnTo>
                    <a:pt x="467" y="844"/>
                  </a:lnTo>
                  <a:lnTo>
                    <a:pt x="459" y="844"/>
                  </a:lnTo>
                  <a:lnTo>
                    <a:pt x="452" y="844"/>
                  </a:lnTo>
                  <a:lnTo>
                    <a:pt x="447" y="844"/>
                  </a:lnTo>
                  <a:lnTo>
                    <a:pt x="436" y="844"/>
                  </a:lnTo>
                  <a:lnTo>
                    <a:pt x="419" y="843"/>
                  </a:lnTo>
                  <a:lnTo>
                    <a:pt x="396" y="843"/>
                  </a:lnTo>
                  <a:lnTo>
                    <a:pt x="378" y="843"/>
                  </a:lnTo>
                  <a:lnTo>
                    <a:pt x="362" y="843"/>
                  </a:lnTo>
                  <a:lnTo>
                    <a:pt x="346" y="843"/>
                  </a:lnTo>
                  <a:lnTo>
                    <a:pt x="332" y="842"/>
                  </a:lnTo>
                  <a:lnTo>
                    <a:pt x="316" y="842"/>
                  </a:lnTo>
                  <a:lnTo>
                    <a:pt x="312" y="842"/>
                  </a:lnTo>
                  <a:lnTo>
                    <a:pt x="304" y="842"/>
                  </a:lnTo>
                  <a:lnTo>
                    <a:pt x="300" y="842"/>
                  </a:lnTo>
                  <a:lnTo>
                    <a:pt x="304" y="828"/>
                  </a:lnTo>
                  <a:lnTo>
                    <a:pt x="309" y="818"/>
                  </a:lnTo>
                  <a:lnTo>
                    <a:pt x="312" y="810"/>
                  </a:lnTo>
                  <a:lnTo>
                    <a:pt x="314" y="806"/>
                  </a:lnTo>
                  <a:lnTo>
                    <a:pt x="318" y="799"/>
                  </a:lnTo>
                  <a:lnTo>
                    <a:pt x="327" y="774"/>
                  </a:lnTo>
                  <a:lnTo>
                    <a:pt x="328" y="768"/>
                  </a:lnTo>
                  <a:lnTo>
                    <a:pt x="331" y="768"/>
                  </a:lnTo>
                  <a:lnTo>
                    <a:pt x="338" y="769"/>
                  </a:lnTo>
                  <a:lnTo>
                    <a:pt x="341" y="769"/>
                  </a:lnTo>
                  <a:lnTo>
                    <a:pt x="342" y="769"/>
                  </a:lnTo>
                  <a:lnTo>
                    <a:pt x="349" y="769"/>
                  </a:lnTo>
                  <a:lnTo>
                    <a:pt x="356" y="769"/>
                  </a:lnTo>
                  <a:lnTo>
                    <a:pt x="399" y="769"/>
                  </a:lnTo>
                  <a:lnTo>
                    <a:pt x="399" y="749"/>
                  </a:lnTo>
                  <a:lnTo>
                    <a:pt x="399" y="747"/>
                  </a:lnTo>
                  <a:lnTo>
                    <a:pt x="399" y="740"/>
                  </a:lnTo>
                  <a:lnTo>
                    <a:pt x="399" y="730"/>
                  </a:lnTo>
                  <a:lnTo>
                    <a:pt x="399" y="726"/>
                  </a:lnTo>
                  <a:lnTo>
                    <a:pt x="399" y="715"/>
                  </a:lnTo>
                  <a:lnTo>
                    <a:pt x="399" y="705"/>
                  </a:lnTo>
                  <a:lnTo>
                    <a:pt x="399" y="696"/>
                  </a:lnTo>
                  <a:lnTo>
                    <a:pt x="399" y="686"/>
                  </a:lnTo>
                  <a:lnTo>
                    <a:pt x="399" y="678"/>
                  </a:lnTo>
                  <a:lnTo>
                    <a:pt x="338" y="677"/>
                  </a:lnTo>
                  <a:lnTo>
                    <a:pt x="339" y="668"/>
                  </a:lnTo>
                  <a:lnTo>
                    <a:pt x="336" y="668"/>
                  </a:lnTo>
                  <a:lnTo>
                    <a:pt x="333" y="668"/>
                  </a:lnTo>
                  <a:lnTo>
                    <a:pt x="330" y="668"/>
                  </a:lnTo>
                  <a:lnTo>
                    <a:pt x="309" y="668"/>
                  </a:lnTo>
                  <a:lnTo>
                    <a:pt x="287" y="667"/>
                  </a:lnTo>
                  <a:lnTo>
                    <a:pt x="264" y="667"/>
                  </a:lnTo>
                  <a:lnTo>
                    <a:pt x="249" y="667"/>
                  </a:lnTo>
                  <a:lnTo>
                    <a:pt x="235" y="667"/>
                  </a:lnTo>
                  <a:lnTo>
                    <a:pt x="221" y="667"/>
                  </a:lnTo>
                  <a:lnTo>
                    <a:pt x="207" y="667"/>
                  </a:lnTo>
                  <a:lnTo>
                    <a:pt x="192" y="666"/>
                  </a:lnTo>
                  <a:lnTo>
                    <a:pt x="177" y="666"/>
                  </a:lnTo>
                  <a:lnTo>
                    <a:pt x="177" y="666"/>
                  </a:lnTo>
                  <a:lnTo>
                    <a:pt x="177" y="666"/>
                  </a:lnTo>
                  <a:lnTo>
                    <a:pt x="176" y="666"/>
                  </a:lnTo>
                  <a:lnTo>
                    <a:pt x="163" y="666"/>
                  </a:lnTo>
                  <a:lnTo>
                    <a:pt x="149" y="666"/>
                  </a:lnTo>
                  <a:lnTo>
                    <a:pt x="135" y="666"/>
                  </a:lnTo>
                  <a:lnTo>
                    <a:pt x="135" y="666"/>
                  </a:lnTo>
                  <a:lnTo>
                    <a:pt x="122" y="665"/>
                  </a:lnTo>
                  <a:lnTo>
                    <a:pt x="108" y="665"/>
                  </a:lnTo>
                  <a:lnTo>
                    <a:pt x="102" y="665"/>
                  </a:lnTo>
                  <a:lnTo>
                    <a:pt x="96" y="665"/>
                  </a:lnTo>
                  <a:lnTo>
                    <a:pt x="94" y="665"/>
                  </a:lnTo>
                  <a:lnTo>
                    <a:pt x="86" y="665"/>
                  </a:lnTo>
                  <a:lnTo>
                    <a:pt x="52" y="664"/>
                  </a:lnTo>
                  <a:lnTo>
                    <a:pt x="52" y="676"/>
                  </a:lnTo>
                  <a:lnTo>
                    <a:pt x="52" y="690"/>
                  </a:lnTo>
                  <a:lnTo>
                    <a:pt x="10" y="689"/>
                  </a:lnTo>
                  <a:lnTo>
                    <a:pt x="1" y="689"/>
                  </a:lnTo>
                  <a:lnTo>
                    <a:pt x="0" y="689"/>
                  </a:lnTo>
                  <a:lnTo>
                    <a:pt x="5" y="664"/>
                  </a:lnTo>
                  <a:lnTo>
                    <a:pt x="12" y="636"/>
                  </a:lnTo>
                  <a:lnTo>
                    <a:pt x="13" y="634"/>
                  </a:lnTo>
                  <a:lnTo>
                    <a:pt x="16" y="625"/>
                  </a:lnTo>
                  <a:lnTo>
                    <a:pt x="18" y="614"/>
                  </a:lnTo>
                  <a:lnTo>
                    <a:pt x="19" y="611"/>
                  </a:lnTo>
                  <a:lnTo>
                    <a:pt x="21" y="605"/>
                  </a:lnTo>
                  <a:lnTo>
                    <a:pt x="34" y="606"/>
                  </a:lnTo>
                  <a:lnTo>
                    <a:pt x="44" y="606"/>
                  </a:lnTo>
                  <a:lnTo>
                    <a:pt x="53" y="606"/>
                  </a:lnTo>
                  <a:lnTo>
                    <a:pt x="54" y="567"/>
                  </a:lnTo>
                  <a:lnTo>
                    <a:pt x="54" y="562"/>
                  </a:lnTo>
                  <a:lnTo>
                    <a:pt x="56" y="559"/>
                  </a:lnTo>
                  <a:lnTo>
                    <a:pt x="59" y="556"/>
                  </a:lnTo>
                  <a:lnTo>
                    <a:pt x="68" y="543"/>
                  </a:lnTo>
                  <a:lnTo>
                    <a:pt x="78" y="530"/>
                  </a:lnTo>
                  <a:lnTo>
                    <a:pt x="85" y="521"/>
                  </a:lnTo>
                  <a:lnTo>
                    <a:pt x="88" y="516"/>
                  </a:lnTo>
                  <a:lnTo>
                    <a:pt x="96" y="506"/>
                  </a:lnTo>
                  <a:lnTo>
                    <a:pt x="99" y="502"/>
                  </a:lnTo>
                  <a:lnTo>
                    <a:pt x="105" y="495"/>
                  </a:lnTo>
                  <a:lnTo>
                    <a:pt x="117" y="480"/>
                  </a:lnTo>
                  <a:lnTo>
                    <a:pt x="123" y="471"/>
                  </a:lnTo>
                  <a:lnTo>
                    <a:pt x="128" y="466"/>
                  </a:lnTo>
                  <a:lnTo>
                    <a:pt x="137" y="455"/>
                  </a:lnTo>
                  <a:lnTo>
                    <a:pt x="143" y="445"/>
                  </a:lnTo>
                  <a:lnTo>
                    <a:pt x="152" y="433"/>
                  </a:lnTo>
                  <a:lnTo>
                    <a:pt x="177" y="401"/>
                  </a:lnTo>
                  <a:lnTo>
                    <a:pt x="180" y="398"/>
                  </a:lnTo>
                  <a:lnTo>
                    <a:pt x="188" y="388"/>
                  </a:lnTo>
                  <a:lnTo>
                    <a:pt x="192" y="382"/>
                  </a:lnTo>
                  <a:lnTo>
                    <a:pt x="195" y="378"/>
                  </a:lnTo>
                  <a:lnTo>
                    <a:pt x="201" y="370"/>
                  </a:lnTo>
                  <a:lnTo>
                    <a:pt x="209" y="360"/>
                  </a:lnTo>
                  <a:lnTo>
                    <a:pt x="210" y="358"/>
                  </a:lnTo>
                  <a:lnTo>
                    <a:pt x="214" y="354"/>
                  </a:lnTo>
                  <a:lnTo>
                    <a:pt x="217" y="350"/>
                  </a:lnTo>
                  <a:lnTo>
                    <a:pt x="218" y="348"/>
                  </a:lnTo>
                  <a:lnTo>
                    <a:pt x="220" y="346"/>
                  </a:lnTo>
                  <a:lnTo>
                    <a:pt x="221" y="345"/>
                  </a:lnTo>
                  <a:lnTo>
                    <a:pt x="221" y="343"/>
                  </a:lnTo>
                  <a:lnTo>
                    <a:pt x="243" y="316"/>
                  </a:lnTo>
                  <a:lnTo>
                    <a:pt x="246" y="312"/>
                  </a:lnTo>
                  <a:lnTo>
                    <a:pt x="255" y="299"/>
                  </a:lnTo>
                  <a:lnTo>
                    <a:pt x="263" y="290"/>
                  </a:lnTo>
                  <a:lnTo>
                    <a:pt x="273" y="276"/>
                  </a:lnTo>
                  <a:lnTo>
                    <a:pt x="280" y="267"/>
                  </a:lnTo>
                  <a:lnTo>
                    <a:pt x="286" y="261"/>
                  </a:lnTo>
                  <a:lnTo>
                    <a:pt x="289" y="256"/>
                  </a:lnTo>
                  <a:lnTo>
                    <a:pt x="297" y="246"/>
                  </a:lnTo>
                  <a:lnTo>
                    <a:pt x="309" y="231"/>
                  </a:lnTo>
                  <a:lnTo>
                    <a:pt x="314" y="225"/>
                  </a:lnTo>
                  <a:lnTo>
                    <a:pt x="327" y="208"/>
                  </a:lnTo>
                  <a:lnTo>
                    <a:pt x="342" y="189"/>
                  </a:lnTo>
                  <a:lnTo>
                    <a:pt x="345" y="186"/>
                  </a:lnTo>
                  <a:lnTo>
                    <a:pt x="350" y="179"/>
                  </a:lnTo>
                  <a:lnTo>
                    <a:pt x="354" y="175"/>
                  </a:lnTo>
                  <a:lnTo>
                    <a:pt x="354" y="174"/>
                  </a:lnTo>
                  <a:lnTo>
                    <a:pt x="362" y="165"/>
                  </a:lnTo>
                  <a:lnTo>
                    <a:pt x="380" y="141"/>
                  </a:lnTo>
                  <a:lnTo>
                    <a:pt x="395" y="122"/>
                  </a:lnTo>
                  <a:lnTo>
                    <a:pt x="397" y="121"/>
                  </a:lnTo>
                  <a:lnTo>
                    <a:pt x="399" y="117"/>
                  </a:lnTo>
                  <a:lnTo>
                    <a:pt x="404" y="111"/>
                  </a:lnTo>
                  <a:lnTo>
                    <a:pt x="415" y="97"/>
                  </a:lnTo>
                  <a:lnTo>
                    <a:pt x="431" y="78"/>
                  </a:lnTo>
                  <a:lnTo>
                    <a:pt x="441" y="64"/>
                  </a:lnTo>
                  <a:lnTo>
                    <a:pt x="451" y="52"/>
                  </a:lnTo>
                  <a:lnTo>
                    <a:pt x="462" y="38"/>
                  </a:lnTo>
                  <a:lnTo>
                    <a:pt x="474" y="24"/>
                  </a:lnTo>
                  <a:lnTo>
                    <a:pt x="477" y="20"/>
                  </a:lnTo>
                  <a:lnTo>
                    <a:pt x="492" y="2"/>
                  </a:lnTo>
                  <a:lnTo>
                    <a:pt x="492" y="0"/>
                  </a:lnTo>
                  <a:lnTo>
                    <a:pt x="529" y="31"/>
                  </a:lnTo>
                  <a:lnTo>
                    <a:pt x="534" y="36"/>
                  </a:lnTo>
                  <a:lnTo>
                    <a:pt x="536" y="39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47" name="Freeform 79">
              <a:extLst>
                <a:ext uri="{FF2B5EF4-FFF2-40B4-BE49-F238E27FC236}">
                  <a16:creationId xmlns:a16="http://schemas.microsoft.com/office/drawing/2014/main" id="{E91E5369-BB47-1DC0-B79C-D149C5B01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98800" y="1711325"/>
              <a:ext cx="1589088" cy="1657350"/>
            </a:xfrm>
            <a:custGeom>
              <a:avLst/>
              <a:gdLst>
                <a:gd name="T0" fmla="*/ 299 w 1001"/>
                <a:gd name="T1" fmla="*/ 92 h 1044"/>
                <a:gd name="T2" fmla="*/ 261 w 1001"/>
                <a:gd name="T3" fmla="*/ 141 h 1044"/>
                <a:gd name="T4" fmla="*/ 240 w 1001"/>
                <a:gd name="T5" fmla="*/ 225 h 1044"/>
                <a:gd name="T6" fmla="*/ 334 w 1001"/>
                <a:gd name="T7" fmla="*/ 201 h 1044"/>
                <a:gd name="T8" fmla="*/ 389 w 1001"/>
                <a:gd name="T9" fmla="*/ 202 h 1044"/>
                <a:gd name="T10" fmla="*/ 447 w 1001"/>
                <a:gd name="T11" fmla="*/ 203 h 1044"/>
                <a:gd name="T12" fmla="*/ 570 w 1001"/>
                <a:gd name="T13" fmla="*/ 204 h 1044"/>
                <a:gd name="T14" fmla="*/ 639 w 1001"/>
                <a:gd name="T15" fmla="*/ 232 h 1044"/>
                <a:gd name="T16" fmla="*/ 639 w 1001"/>
                <a:gd name="T17" fmla="*/ 285 h 1044"/>
                <a:gd name="T18" fmla="*/ 571 w 1001"/>
                <a:gd name="T19" fmla="*/ 304 h 1044"/>
                <a:gd name="T20" fmla="*/ 544 w 1001"/>
                <a:gd name="T21" fmla="*/ 364 h 1044"/>
                <a:gd name="T22" fmla="*/ 602 w 1001"/>
                <a:gd name="T23" fmla="*/ 379 h 1044"/>
                <a:gd name="T24" fmla="*/ 699 w 1001"/>
                <a:gd name="T25" fmla="*/ 380 h 1044"/>
                <a:gd name="T26" fmla="*/ 731 w 1001"/>
                <a:gd name="T27" fmla="*/ 353 h 1044"/>
                <a:gd name="T28" fmla="*/ 737 w 1001"/>
                <a:gd name="T29" fmla="*/ 269 h 1044"/>
                <a:gd name="T30" fmla="*/ 770 w 1001"/>
                <a:gd name="T31" fmla="*/ 225 h 1044"/>
                <a:gd name="T32" fmla="*/ 827 w 1001"/>
                <a:gd name="T33" fmla="*/ 209 h 1044"/>
                <a:gd name="T34" fmla="*/ 866 w 1001"/>
                <a:gd name="T35" fmla="*/ 159 h 1044"/>
                <a:gd name="T36" fmla="*/ 917 w 1001"/>
                <a:gd name="T37" fmla="*/ 157 h 1044"/>
                <a:gd name="T38" fmla="*/ 1001 w 1001"/>
                <a:gd name="T39" fmla="*/ 185 h 1044"/>
                <a:gd name="T40" fmla="*/ 985 w 1001"/>
                <a:gd name="T41" fmla="*/ 255 h 1044"/>
                <a:gd name="T42" fmla="*/ 908 w 1001"/>
                <a:gd name="T43" fmla="*/ 255 h 1044"/>
                <a:gd name="T44" fmla="*/ 860 w 1001"/>
                <a:gd name="T45" fmla="*/ 331 h 1044"/>
                <a:gd name="T46" fmla="*/ 814 w 1001"/>
                <a:gd name="T47" fmla="*/ 383 h 1044"/>
                <a:gd name="T48" fmla="*/ 761 w 1001"/>
                <a:gd name="T49" fmla="*/ 448 h 1044"/>
                <a:gd name="T50" fmla="*/ 645 w 1001"/>
                <a:gd name="T51" fmla="*/ 498 h 1044"/>
                <a:gd name="T52" fmla="*/ 573 w 1001"/>
                <a:gd name="T53" fmla="*/ 529 h 1044"/>
                <a:gd name="T54" fmla="*/ 536 w 1001"/>
                <a:gd name="T55" fmla="*/ 627 h 1044"/>
                <a:gd name="T56" fmla="*/ 521 w 1001"/>
                <a:gd name="T57" fmla="*/ 768 h 1044"/>
                <a:gd name="T58" fmla="*/ 492 w 1001"/>
                <a:gd name="T59" fmla="*/ 823 h 1044"/>
                <a:gd name="T60" fmla="*/ 492 w 1001"/>
                <a:gd name="T61" fmla="*/ 885 h 1044"/>
                <a:gd name="T62" fmla="*/ 482 w 1001"/>
                <a:gd name="T63" fmla="*/ 935 h 1044"/>
                <a:gd name="T64" fmla="*/ 405 w 1001"/>
                <a:gd name="T65" fmla="*/ 929 h 1044"/>
                <a:gd name="T66" fmla="*/ 370 w 1001"/>
                <a:gd name="T67" fmla="*/ 974 h 1044"/>
                <a:gd name="T68" fmla="*/ 356 w 1001"/>
                <a:gd name="T69" fmla="*/ 1032 h 1044"/>
                <a:gd name="T70" fmla="*/ 261 w 1001"/>
                <a:gd name="T71" fmla="*/ 1031 h 1044"/>
                <a:gd name="T72" fmla="*/ 153 w 1001"/>
                <a:gd name="T73" fmla="*/ 1004 h 1044"/>
                <a:gd name="T74" fmla="*/ 123 w 1001"/>
                <a:gd name="T75" fmla="*/ 955 h 1044"/>
                <a:gd name="T76" fmla="*/ 96 w 1001"/>
                <a:gd name="T77" fmla="*/ 889 h 1044"/>
                <a:gd name="T78" fmla="*/ 104 w 1001"/>
                <a:gd name="T79" fmla="*/ 853 h 1044"/>
                <a:gd name="T80" fmla="*/ 138 w 1001"/>
                <a:gd name="T81" fmla="*/ 791 h 1044"/>
                <a:gd name="T82" fmla="*/ 150 w 1001"/>
                <a:gd name="T83" fmla="*/ 738 h 1044"/>
                <a:gd name="T84" fmla="*/ 148 w 1001"/>
                <a:gd name="T85" fmla="*/ 669 h 1044"/>
                <a:gd name="T86" fmla="*/ 156 w 1001"/>
                <a:gd name="T87" fmla="*/ 567 h 1044"/>
                <a:gd name="T88" fmla="*/ 176 w 1001"/>
                <a:gd name="T89" fmla="*/ 484 h 1044"/>
                <a:gd name="T90" fmla="*/ 197 w 1001"/>
                <a:gd name="T91" fmla="*/ 396 h 1044"/>
                <a:gd name="T92" fmla="*/ 215 w 1001"/>
                <a:gd name="T93" fmla="*/ 319 h 1044"/>
                <a:gd name="T94" fmla="*/ 189 w 1001"/>
                <a:gd name="T95" fmla="*/ 274 h 1044"/>
                <a:gd name="T96" fmla="*/ 145 w 1001"/>
                <a:gd name="T97" fmla="*/ 359 h 1044"/>
                <a:gd name="T98" fmla="*/ 25 w 1001"/>
                <a:gd name="T99" fmla="*/ 271 h 1044"/>
                <a:gd name="T100" fmla="*/ 25 w 1001"/>
                <a:gd name="T101" fmla="*/ 224 h 1044"/>
                <a:gd name="T102" fmla="*/ 73 w 1001"/>
                <a:gd name="T103" fmla="*/ 109 h 1044"/>
                <a:gd name="T104" fmla="*/ 86 w 1001"/>
                <a:gd name="T105" fmla="*/ 38 h 1044"/>
                <a:gd name="T106" fmla="*/ 206 w 1001"/>
                <a:gd name="T107" fmla="*/ 35 h 1044"/>
                <a:gd name="T108" fmla="*/ 214 w 1001"/>
                <a:gd name="T109" fmla="*/ 20 h 1044"/>
                <a:gd name="T110" fmla="*/ 317 w 1001"/>
                <a:gd name="T111" fmla="*/ 1 h 1044"/>
                <a:gd name="T112" fmla="*/ 345 w 1001"/>
                <a:gd name="T113" fmla="*/ 31 h 10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1" h="1044">
                  <a:moveTo>
                    <a:pt x="339" y="38"/>
                  </a:moveTo>
                  <a:lnTo>
                    <a:pt x="336" y="42"/>
                  </a:lnTo>
                  <a:lnTo>
                    <a:pt x="328" y="52"/>
                  </a:lnTo>
                  <a:lnTo>
                    <a:pt x="325" y="57"/>
                  </a:lnTo>
                  <a:lnTo>
                    <a:pt x="318" y="66"/>
                  </a:lnTo>
                  <a:lnTo>
                    <a:pt x="308" y="79"/>
                  </a:lnTo>
                  <a:lnTo>
                    <a:pt x="299" y="92"/>
                  </a:lnTo>
                  <a:lnTo>
                    <a:pt x="296" y="95"/>
                  </a:lnTo>
                  <a:lnTo>
                    <a:pt x="294" y="98"/>
                  </a:lnTo>
                  <a:lnTo>
                    <a:pt x="294" y="103"/>
                  </a:lnTo>
                  <a:lnTo>
                    <a:pt x="293" y="142"/>
                  </a:lnTo>
                  <a:lnTo>
                    <a:pt x="284" y="142"/>
                  </a:lnTo>
                  <a:lnTo>
                    <a:pt x="274" y="142"/>
                  </a:lnTo>
                  <a:lnTo>
                    <a:pt x="261" y="141"/>
                  </a:lnTo>
                  <a:lnTo>
                    <a:pt x="259" y="147"/>
                  </a:lnTo>
                  <a:lnTo>
                    <a:pt x="258" y="150"/>
                  </a:lnTo>
                  <a:lnTo>
                    <a:pt x="256" y="161"/>
                  </a:lnTo>
                  <a:lnTo>
                    <a:pt x="253" y="170"/>
                  </a:lnTo>
                  <a:lnTo>
                    <a:pt x="252" y="172"/>
                  </a:lnTo>
                  <a:lnTo>
                    <a:pt x="245" y="200"/>
                  </a:lnTo>
                  <a:lnTo>
                    <a:pt x="240" y="225"/>
                  </a:lnTo>
                  <a:lnTo>
                    <a:pt x="241" y="225"/>
                  </a:lnTo>
                  <a:lnTo>
                    <a:pt x="250" y="225"/>
                  </a:lnTo>
                  <a:lnTo>
                    <a:pt x="292" y="226"/>
                  </a:lnTo>
                  <a:lnTo>
                    <a:pt x="292" y="212"/>
                  </a:lnTo>
                  <a:lnTo>
                    <a:pt x="292" y="200"/>
                  </a:lnTo>
                  <a:lnTo>
                    <a:pt x="326" y="201"/>
                  </a:lnTo>
                  <a:lnTo>
                    <a:pt x="334" y="201"/>
                  </a:lnTo>
                  <a:lnTo>
                    <a:pt x="336" y="201"/>
                  </a:lnTo>
                  <a:lnTo>
                    <a:pt x="342" y="201"/>
                  </a:lnTo>
                  <a:lnTo>
                    <a:pt x="348" y="201"/>
                  </a:lnTo>
                  <a:lnTo>
                    <a:pt x="362" y="201"/>
                  </a:lnTo>
                  <a:lnTo>
                    <a:pt x="375" y="202"/>
                  </a:lnTo>
                  <a:lnTo>
                    <a:pt x="375" y="202"/>
                  </a:lnTo>
                  <a:lnTo>
                    <a:pt x="389" y="202"/>
                  </a:lnTo>
                  <a:lnTo>
                    <a:pt x="403" y="202"/>
                  </a:lnTo>
                  <a:lnTo>
                    <a:pt x="416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17" y="202"/>
                  </a:lnTo>
                  <a:lnTo>
                    <a:pt x="432" y="202"/>
                  </a:lnTo>
                  <a:lnTo>
                    <a:pt x="447" y="203"/>
                  </a:lnTo>
                  <a:lnTo>
                    <a:pt x="461" y="203"/>
                  </a:lnTo>
                  <a:lnTo>
                    <a:pt x="475" y="203"/>
                  </a:lnTo>
                  <a:lnTo>
                    <a:pt x="489" y="203"/>
                  </a:lnTo>
                  <a:lnTo>
                    <a:pt x="504" y="203"/>
                  </a:lnTo>
                  <a:lnTo>
                    <a:pt x="527" y="203"/>
                  </a:lnTo>
                  <a:lnTo>
                    <a:pt x="549" y="204"/>
                  </a:lnTo>
                  <a:lnTo>
                    <a:pt x="570" y="204"/>
                  </a:lnTo>
                  <a:lnTo>
                    <a:pt x="573" y="204"/>
                  </a:lnTo>
                  <a:lnTo>
                    <a:pt x="576" y="204"/>
                  </a:lnTo>
                  <a:lnTo>
                    <a:pt x="579" y="204"/>
                  </a:lnTo>
                  <a:lnTo>
                    <a:pt x="578" y="213"/>
                  </a:lnTo>
                  <a:lnTo>
                    <a:pt x="639" y="214"/>
                  </a:lnTo>
                  <a:lnTo>
                    <a:pt x="639" y="222"/>
                  </a:lnTo>
                  <a:lnTo>
                    <a:pt x="639" y="232"/>
                  </a:lnTo>
                  <a:lnTo>
                    <a:pt x="639" y="241"/>
                  </a:lnTo>
                  <a:lnTo>
                    <a:pt x="639" y="251"/>
                  </a:lnTo>
                  <a:lnTo>
                    <a:pt x="639" y="262"/>
                  </a:lnTo>
                  <a:lnTo>
                    <a:pt x="639" y="266"/>
                  </a:lnTo>
                  <a:lnTo>
                    <a:pt x="639" y="276"/>
                  </a:lnTo>
                  <a:lnTo>
                    <a:pt x="639" y="283"/>
                  </a:lnTo>
                  <a:lnTo>
                    <a:pt x="639" y="285"/>
                  </a:lnTo>
                  <a:lnTo>
                    <a:pt x="639" y="305"/>
                  </a:lnTo>
                  <a:lnTo>
                    <a:pt x="596" y="305"/>
                  </a:lnTo>
                  <a:lnTo>
                    <a:pt x="589" y="305"/>
                  </a:lnTo>
                  <a:lnTo>
                    <a:pt x="582" y="305"/>
                  </a:lnTo>
                  <a:lnTo>
                    <a:pt x="581" y="305"/>
                  </a:lnTo>
                  <a:lnTo>
                    <a:pt x="578" y="305"/>
                  </a:lnTo>
                  <a:lnTo>
                    <a:pt x="571" y="304"/>
                  </a:lnTo>
                  <a:lnTo>
                    <a:pt x="568" y="304"/>
                  </a:lnTo>
                  <a:lnTo>
                    <a:pt x="567" y="310"/>
                  </a:lnTo>
                  <a:lnTo>
                    <a:pt x="558" y="335"/>
                  </a:lnTo>
                  <a:lnTo>
                    <a:pt x="554" y="342"/>
                  </a:lnTo>
                  <a:lnTo>
                    <a:pt x="552" y="346"/>
                  </a:lnTo>
                  <a:lnTo>
                    <a:pt x="549" y="354"/>
                  </a:lnTo>
                  <a:lnTo>
                    <a:pt x="544" y="364"/>
                  </a:lnTo>
                  <a:lnTo>
                    <a:pt x="540" y="378"/>
                  </a:lnTo>
                  <a:lnTo>
                    <a:pt x="544" y="378"/>
                  </a:lnTo>
                  <a:lnTo>
                    <a:pt x="552" y="378"/>
                  </a:lnTo>
                  <a:lnTo>
                    <a:pt x="556" y="378"/>
                  </a:lnTo>
                  <a:lnTo>
                    <a:pt x="572" y="378"/>
                  </a:lnTo>
                  <a:lnTo>
                    <a:pt x="586" y="379"/>
                  </a:lnTo>
                  <a:lnTo>
                    <a:pt x="602" y="379"/>
                  </a:lnTo>
                  <a:lnTo>
                    <a:pt x="618" y="379"/>
                  </a:lnTo>
                  <a:lnTo>
                    <a:pt x="636" y="379"/>
                  </a:lnTo>
                  <a:lnTo>
                    <a:pt x="659" y="379"/>
                  </a:lnTo>
                  <a:lnTo>
                    <a:pt x="676" y="380"/>
                  </a:lnTo>
                  <a:lnTo>
                    <a:pt x="687" y="380"/>
                  </a:lnTo>
                  <a:lnTo>
                    <a:pt x="692" y="380"/>
                  </a:lnTo>
                  <a:lnTo>
                    <a:pt x="699" y="380"/>
                  </a:lnTo>
                  <a:lnTo>
                    <a:pt x="707" y="380"/>
                  </a:lnTo>
                  <a:lnTo>
                    <a:pt x="720" y="381"/>
                  </a:lnTo>
                  <a:lnTo>
                    <a:pt x="724" y="381"/>
                  </a:lnTo>
                  <a:lnTo>
                    <a:pt x="724" y="367"/>
                  </a:lnTo>
                  <a:lnTo>
                    <a:pt x="724" y="356"/>
                  </a:lnTo>
                  <a:lnTo>
                    <a:pt x="726" y="355"/>
                  </a:lnTo>
                  <a:lnTo>
                    <a:pt x="731" y="353"/>
                  </a:lnTo>
                  <a:lnTo>
                    <a:pt x="739" y="349"/>
                  </a:lnTo>
                  <a:lnTo>
                    <a:pt x="739" y="343"/>
                  </a:lnTo>
                  <a:lnTo>
                    <a:pt x="739" y="321"/>
                  </a:lnTo>
                  <a:lnTo>
                    <a:pt x="739" y="308"/>
                  </a:lnTo>
                  <a:lnTo>
                    <a:pt x="739" y="286"/>
                  </a:lnTo>
                  <a:lnTo>
                    <a:pt x="739" y="276"/>
                  </a:lnTo>
                  <a:lnTo>
                    <a:pt x="737" y="269"/>
                  </a:lnTo>
                  <a:lnTo>
                    <a:pt x="737" y="264"/>
                  </a:lnTo>
                  <a:lnTo>
                    <a:pt x="737" y="251"/>
                  </a:lnTo>
                  <a:lnTo>
                    <a:pt x="737" y="242"/>
                  </a:lnTo>
                  <a:lnTo>
                    <a:pt x="737" y="225"/>
                  </a:lnTo>
                  <a:lnTo>
                    <a:pt x="765" y="225"/>
                  </a:lnTo>
                  <a:lnTo>
                    <a:pt x="766" y="225"/>
                  </a:lnTo>
                  <a:lnTo>
                    <a:pt x="770" y="225"/>
                  </a:lnTo>
                  <a:lnTo>
                    <a:pt x="788" y="225"/>
                  </a:lnTo>
                  <a:lnTo>
                    <a:pt x="804" y="225"/>
                  </a:lnTo>
                  <a:lnTo>
                    <a:pt x="837" y="226"/>
                  </a:lnTo>
                  <a:lnTo>
                    <a:pt x="860" y="226"/>
                  </a:lnTo>
                  <a:lnTo>
                    <a:pt x="858" y="209"/>
                  </a:lnTo>
                  <a:lnTo>
                    <a:pt x="837" y="209"/>
                  </a:lnTo>
                  <a:lnTo>
                    <a:pt x="827" y="209"/>
                  </a:lnTo>
                  <a:lnTo>
                    <a:pt x="827" y="192"/>
                  </a:lnTo>
                  <a:lnTo>
                    <a:pt x="827" y="176"/>
                  </a:lnTo>
                  <a:lnTo>
                    <a:pt x="827" y="159"/>
                  </a:lnTo>
                  <a:lnTo>
                    <a:pt x="843" y="159"/>
                  </a:lnTo>
                  <a:lnTo>
                    <a:pt x="856" y="159"/>
                  </a:lnTo>
                  <a:lnTo>
                    <a:pt x="858" y="159"/>
                  </a:lnTo>
                  <a:lnTo>
                    <a:pt x="866" y="159"/>
                  </a:lnTo>
                  <a:lnTo>
                    <a:pt x="873" y="159"/>
                  </a:lnTo>
                  <a:lnTo>
                    <a:pt x="883" y="158"/>
                  </a:lnTo>
                  <a:lnTo>
                    <a:pt x="888" y="158"/>
                  </a:lnTo>
                  <a:lnTo>
                    <a:pt x="899" y="158"/>
                  </a:lnTo>
                  <a:lnTo>
                    <a:pt x="903" y="158"/>
                  </a:lnTo>
                  <a:lnTo>
                    <a:pt x="916" y="157"/>
                  </a:lnTo>
                  <a:lnTo>
                    <a:pt x="917" y="157"/>
                  </a:lnTo>
                  <a:lnTo>
                    <a:pt x="933" y="155"/>
                  </a:lnTo>
                  <a:lnTo>
                    <a:pt x="944" y="155"/>
                  </a:lnTo>
                  <a:lnTo>
                    <a:pt x="956" y="155"/>
                  </a:lnTo>
                  <a:lnTo>
                    <a:pt x="970" y="155"/>
                  </a:lnTo>
                  <a:lnTo>
                    <a:pt x="986" y="155"/>
                  </a:lnTo>
                  <a:lnTo>
                    <a:pt x="1001" y="155"/>
                  </a:lnTo>
                  <a:lnTo>
                    <a:pt x="1001" y="185"/>
                  </a:lnTo>
                  <a:lnTo>
                    <a:pt x="1001" y="204"/>
                  </a:lnTo>
                  <a:lnTo>
                    <a:pt x="1000" y="205"/>
                  </a:lnTo>
                  <a:lnTo>
                    <a:pt x="1000" y="254"/>
                  </a:lnTo>
                  <a:lnTo>
                    <a:pt x="1001" y="255"/>
                  </a:lnTo>
                  <a:lnTo>
                    <a:pt x="1000" y="255"/>
                  </a:lnTo>
                  <a:lnTo>
                    <a:pt x="985" y="255"/>
                  </a:lnTo>
                  <a:lnTo>
                    <a:pt x="985" y="255"/>
                  </a:lnTo>
                  <a:lnTo>
                    <a:pt x="970" y="255"/>
                  </a:lnTo>
                  <a:lnTo>
                    <a:pt x="969" y="255"/>
                  </a:lnTo>
                  <a:lnTo>
                    <a:pt x="955" y="255"/>
                  </a:lnTo>
                  <a:lnTo>
                    <a:pt x="954" y="255"/>
                  </a:lnTo>
                  <a:lnTo>
                    <a:pt x="941" y="255"/>
                  </a:lnTo>
                  <a:lnTo>
                    <a:pt x="917" y="255"/>
                  </a:lnTo>
                  <a:lnTo>
                    <a:pt x="908" y="255"/>
                  </a:lnTo>
                  <a:lnTo>
                    <a:pt x="903" y="259"/>
                  </a:lnTo>
                  <a:lnTo>
                    <a:pt x="896" y="262"/>
                  </a:lnTo>
                  <a:lnTo>
                    <a:pt x="888" y="267"/>
                  </a:lnTo>
                  <a:lnTo>
                    <a:pt x="885" y="269"/>
                  </a:lnTo>
                  <a:lnTo>
                    <a:pt x="874" y="275"/>
                  </a:lnTo>
                  <a:lnTo>
                    <a:pt x="874" y="331"/>
                  </a:lnTo>
                  <a:lnTo>
                    <a:pt x="860" y="331"/>
                  </a:lnTo>
                  <a:lnTo>
                    <a:pt x="860" y="384"/>
                  </a:lnTo>
                  <a:lnTo>
                    <a:pt x="849" y="384"/>
                  </a:lnTo>
                  <a:lnTo>
                    <a:pt x="844" y="383"/>
                  </a:lnTo>
                  <a:lnTo>
                    <a:pt x="832" y="383"/>
                  </a:lnTo>
                  <a:lnTo>
                    <a:pt x="829" y="383"/>
                  </a:lnTo>
                  <a:lnTo>
                    <a:pt x="818" y="383"/>
                  </a:lnTo>
                  <a:lnTo>
                    <a:pt x="814" y="383"/>
                  </a:lnTo>
                  <a:lnTo>
                    <a:pt x="803" y="383"/>
                  </a:lnTo>
                  <a:lnTo>
                    <a:pt x="799" y="383"/>
                  </a:lnTo>
                  <a:lnTo>
                    <a:pt x="789" y="383"/>
                  </a:lnTo>
                  <a:lnTo>
                    <a:pt x="791" y="436"/>
                  </a:lnTo>
                  <a:lnTo>
                    <a:pt x="775" y="442"/>
                  </a:lnTo>
                  <a:lnTo>
                    <a:pt x="762" y="447"/>
                  </a:lnTo>
                  <a:lnTo>
                    <a:pt x="761" y="448"/>
                  </a:lnTo>
                  <a:lnTo>
                    <a:pt x="748" y="454"/>
                  </a:lnTo>
                  <a:lnTo>
                    <a:pt x="734" y="460"/>
                  </a:lnTo>
                  <a:lnTo>
                    <a:pt x="720" y="465"/>
                  </a:lnTo>
                  <a:lnTo>
                    <a:pt x="707" y="471"/>
                  </a:lnTo>
                  <a:lnTo>
                    <a:pt x="691" y="478"/>
                  </a:lnTo>
                  <a:lnTo>
                    <a:pt x="675" y="485"/>
                  </a:lnTo>
                  <a:lnTo>
                    <a:pt x="645" y="498"/>
                  </a:lnTo>
                  <a:lnTo>
                    <a:pt x="640" y="501"/>
                  </a:lnTo>
                  <a:lnTo>
                    <a:pt x="636" y="503"/>
                  </a:lnTo>
                  <a:lnTo>
                    <a:pt x="624" y="508"/>
                  </a:lnTo>
                  <a:lnTo>
                    <a:pt x="607" y="514"/>
                  </a:lnTo>
                  <a:lnTo>
                    <a:pt x="599" y="518"/>
                  </a:lnTo>
                  <a:lnTo>
                    <a:pt x="589" y="522"/>
                  </a:lnTo>
                  <a:lnTo>
                    <a:pt x="573" y="529"/>
                  </a:lnTo>
                  <a:lnTo>
                    <a:pt x="556" y="537"/>
                  </a:lnTo>
                  <a:lnTo>
                    <a:pt x="538" y="544"/>
                  </a:lnTo>
                  <a:lnTo>
                    <a:pt x="538" y="550"/>
                  </a:lnTo>
                  <a:lnTo>
                    <a:pt x="538" y="595"/>
                  </a:lnTo>
                  <a:lnTo>
                    <a:pt x="540" y="604"/>
                  </a:lnTo>
                  <a:lnTo>
                    <a:pt x="540" y="626"/>
                  </a:lnTo>
                  <a:lnTo>
                    <a:pt x="536" y="627"/>
                  </a:lnTo>
                  <a:lnTo>
                    <a:pt x="521" y="630"/>
                  </a:lnTo>
                  <a:lnTo>
                    <a:pt x="523" y="665"/>
                  </a:lnTo>
                  <a:lnTo>
                    <a:pt x="521" y="702"/>
                  </a:lnTo>
                  <a:lnTo>
                    <a:pt x="521" y="702"/>
                  </a:lnTo>
                  <a:lnTo>
                    <a:pt x="521" y="757"/>
                  </a:lnTo>
                  <a:lnTo>
                    <a:pt x="521" y="759"/>
                  </a:lnTo>
                  <a:lnTo>
                    <a:pt x="521" y="768"/>
                  </a:lnTo>
                  <a:lnTo>
                    <a:pt x="521" y="794"/>
                  </a:lnTo>
                  <a:lnTo>
                    <a:pt x="517" y="794"/>
                  </a:lnTo>
                  <a:lnTo>
                    <a:pt x="507" y="794"/>
                  </a:lnTo>
                  <a:lnTo>
                    <a:pt x="492" y="794"/>
                  </a:lnTo>
                  <a:lnTo>
                    <a:pt x="492" y="805"/>
                  </a:lnTo>
                  <a:lnTo>
                    <a:pt x="492" y="814"/>
                  </a:lnTo>
                  <a:lnTo>
                    <a:pt x="492" y="823"/>
                  </a:lnTo>
                  <a:lnTo>
                    <a:pt x="492" y="826"/>
                  </a:lnTo>
                  <a:lnTo>
                    <a:pt x="492" y="832"/>
                  </a:lnTo>
                  <a:lnTo>
                    <a:pt x="492" y="841"/>
                  </a:lnTo>
                  <a:lnTo>
                    <a:pt x="492" y="866"/>
                  </a:lnTo>
                  <a:lnTo>
                    <a:pt x="492" y="878"/>
                  </a:lnTo>
                  <a:lnTo>
                    <a:pt x="492" y="883"/>
                  </a:lnTo>
                  <a:lnTo>
                    <a:pt x="492" y="885"/>
                  </a:lnTo>
                  <a:lnTo>
                    <a:pt x="491" y="893"/>
                  </a:lnTo>
                  <a:lnTo>
                    <a:pt x="491" y="902"/>
                  </a:lnTo>
                  <a:lnTo>
                    <a:pt x="491" y="910"/>
                  </a:lnTo>
                  <a:lnTo>
                    <a:pt x="491" y="915"/>
                  </a:lnTo>
                  <a:lnTo>
                    <a:pt x="490" y="921"/>
                  </a:lnTo>
                  <a:lnTo>
                    <a:pt x="490" y="921"/>
                  </a:lnTo>
                  <a:lnTo>
                    <a:pt x="482" y="935"/>
                  </a:lnTo>
                  <a:lnTo>
                    <a:pt x="481" y="935"/>
                  </a:lnTo>
                  <a:lnTo>
                    <a:pt x="470" y="937"/>
                  </a:lnTo>
                  <a:lnTo>
                    <a:pt x="460" y="938"/>
                  </a:lnTo>
                  <a:lnTo>
                    <a:pt x="435" y="932"/>
                  </a:lnTo>
                  <a:lnTo>
                    <a:pt x="417" y="928"/>
                  </a:lnTo>
                  <a:lnTo>
                    <a:pt x="407" y="925"/>
                  </a:lnTo>
                  <a:lnTo>
                    <a:pt x="405" y="929"/>
                  </a:lnTo>
                  <a:lnTo>
                    <a:pt x="404" y="932"/>
                  </a:lnTo>
                  <a:lnTo>
                    <a:pt x="403" y="936"/>
                  </a:lnTo>
                  <a:lnTo>
                    <a:pt x="398" y="954"/>
                  </a:lnTo>
                  <a:lnTo>
                    <a:pt x="395" y="953"/>
                  </a:lnTo>
                  <a:lnTo>
                    <a:pt x="375" y="948"/>
                  </a:lnTo>
                  <a:lnTo>
                    <a:pt x="373" y="956"/>
                  </a:lnTo>
                  <a:lnTo>
                    <a:pt x="370" y="974"/>
                  </a:lnTo>
                  <a:lnTo>
                    <a:pt x="366" y="987"/>
                  </a:lnTo>
                  <a:lnTo>
                    <a:pt x="365" y="994"/>
                  </a:lnTo>
                  <a:lnTo>
                    <a:pt x="364" y="996"/>
                  </a:lnTo>
                  <a:lnTo>
                    <a:pt x="364" y="999"/>
                  </a:lnTo>
                  <a:lnTo>
                    <a:pt x="361" y="1012"/>
                  </a:lnTo>
                  <a:lnTo>
                    <a:pt x="359" y="1023"/>
                  </a:lnTo>
                  <a:lnTo>
                    <a:pt x="356" y="1032"/>
                  </a:lnTo>
                  <a:lnTo>
                    <a:pt x="354" y="1042"/>
                  </a:lnTo>
                  <a:lnTo>
                    <a:pt x="320" y="1033"/>
                  </a:lnTo>
                  <a:lnTo>
                    <a:pt x="318" y="1044"/>
                  </a:lnTo>
                  <a:lnTo>
                    <a:pt x="303" y="1040"/>
                  </a:lnTo>
                  <a:lnTo>
                    <a:pt x="282" y="1036"/>
                  </a:lnTo>
                  <a:lnTo>
                    <a:pt x="271" y="1033"/>
                  </a:lnTo>
                  <a:lnTo>
                    <a:pt x="261" y="1031"/>
                  </a:lnTo>
                  <a:lnTo>
                    <a:pt x="260" y="1030"/>
                  </a:lnTo>
                  <a:lnTo>
                    <a:pt x="208" y="1017"/>
                  </a:lnTo>
                  <a:lnTo>
                    <a:pt x="190" y="1014"/>
                  </a:lnTo>
                  <a:lnTo>
                    <a:pt x="181" y="1011"/>
                  </a:lnTo>
                  <a:lnTo>
                    <a:pt x="179" y="1011"/>
                  </a:lnTo>
                  <a:lnTo>
                    <a:pt x="168" y="1008"/>
                  </a:lnTo>
                  <a:lnTo>
                    <a:pt x="153" y="1004"/>
                  </a:lnTo>
                  <a:lnTo>
                    <a:pt x="157" y="985"/>
                  </a:lnTo>
                  <a:lnTo>
                    <a:pt x="162" y="965"/>
                  </a:lnTo>
                  <a:lnTo>
                    <a:pt x="157" y="963"/>
                  </a:lnTo>
                  <a:lnTo>
                    <a:pt x="146" y="961"/>
                  </a:lnTo>
                  <a:lnTo>
                    <a:pt x="142" y="961"/>
                  </a:lnTo>
                  <a:lnTo>
                    <a:pt x="138" y="958"/>
                  </a:lnTo>
                  <a:lnTo>
                    <a:pt x="123" y="955"/>
                  </a:lnTo>
                  <a:lnTo>
                    <a:pt x="109" y="952"/>
                  </a:lnTo>
                  <a:lnTo>
                    <a:pt x="94" y="948"/>
                  </a:lnTo>
                  <a:lnTo>
                    <a:pt x="83" y="946"/>
                  </a:lnTo>
                  <a:lnTo>
                    <a:pt x="88" y="919"/>
                  </a:lnTo>
                  <a:lnTo>
                    <a:pt x="94" y="898"/>
                  </a:lnTo>
                  <a:lnTo>
                    <a:pt x="95" y="890"/>
                  </a:lnTo>
                  <a:lnTo>
                    <a:pt x="96" y="889"/>
                  </a:lnTo>
                  <a:lnTo>
                    <a:pt x="96" y="888"/>
                  </a:lnTo>
                  <a:lnTo>
                    <a:pt x="96" y="887"/>
                  </a:lnTo>
                  <a:lnTo>
                    <a:pt x="96" y="886"/>
                  </a:lnTo>
                  <a:lnTo>
                    <a:pt x="97" y="885"/>
                  </a:lnTo>
                  <a:lnTo>
                    <a:pt x="97" y="881"/>
                  </a:lnTo>
                  <a:lnTo>
                    <a:pt x="99" y="874"/>
                  </a:lnTo>
                  <a:lnTo>
                    <a:pt x="104" y="853"/>
                  </a:lnTo>
                  <a:lnTo>
                    <a:pt x="110" y="830"/>
                  </a:lnTo>
                  <a:lnTo>
                    <a:pt x="110" y="828"/>
                  </a:lnTo>
                  <a:lnTo>
                    <a:pt x="112" y="820"/>
                  </a:lnTo>
                  <a:lnTo>
                    <a:pt x="114" y="810"/>
                  </a:lnTo>
                  <a:lnTo>
                    <a:pt x="118" y="796"/>
                  </a:lnTo>
                  <a:lnTo>
                    <a:pt x="136" y="801"/>
                  </a:lnTo>
                  <a:lnTo>
                    <a:pt x="138" y="791"/>
                  </a:lnTo>
                  <a:lnTo>
                    <a:pt x="139" y="785"/>
                  </a:lnTo>
                  <a:lnTo>
                    <a:pt x="140" y="782"/>
                  </a:lnTo>
                  <a:lnTo>
                    <a:pt x="140" y="781"/>
                  </a:lnTo>
                  <a:lnTo>
                    <a:pt x="144" y="769"/>
                  </a:lnTo>
                  <a:lnTo>
                    <a:pt x="146" y="759"/>
                  </a:lnTo>
                  <a:lnTo>
                    <a:pt x="149" y="743"/>
                  </a:lnTo>
                  <a:lnTo>
                    <a:pt x="150" y="738"/>
                  </a:lnTo>
                  <a:lnTo>
                    <a:pt x="154" y="723"/>
                  </a:lnTo>
                  <a:lnTo>
                    <a:pt x="155" y="719"/>
                  </a:lnTo>
                  <a:lnTo>
                    <a:pt x="161" y="694"/>
                  </a:lnTo>
                  <a:lnTo>
                    <a:pt x="142" y="689"/>
                  </a:lnTo>
                  <a:lnTo>
                    <a:pt x="145" y="684"/>
                  </a:lnTo>
                  <a:lnTo>
                    <a:pt x="146" y="676"/>
                  </a:lnTo>
                  <a:lnTo>
                    <a:pt x="148" y="669"/>
                  </a:lnTo>
                  <a:lnTo>
                    <a:pt x="150" y="660"/>
                  </a:lnTo>
                  <a:lnTo>
                    <a:pt x="156" y="632"/>
                  </a:lnTo>
                  <a:lnTo>
                    <a:pt x="159" y="620"/>
                  </a:lnTo>
                  <a:lnTo>
                    <a:pt x="162" y="610"/>
                  </a:lnTo>
                  <a:lnTo>
                    <a:pt x="166" y="594"/>
                  </a:lnTo>
                  <a:lnTo>
                    <a:pt x="150" y="590"/>
                  </a:lnTo>
                  <a:lnTo>
                    <a:pt x="156" y="567"/>
                  </a:lnTo>
                  <a:lnTo>
                    <a:pt x="158" y="556"/>
                  </a:lnTo>
                  <a:lnTo>
                    <a:pt x="159" y="553"/>
                  </a:lnTo>
                  <a:lnTo>
                    <a:pt x="159" y="551"/>
                  </a:lnTo>
                  <a:lnTo>
                    <a:pt x="165" y="530"/>
                  </a:lnTo>
                  <a:lnTo>
                    <a:pt x="167" y="520"/>
                  </a:lnTo>
                  <a:lnTo>
                    <a:pt x="170" y="509"/>
                  </a:lnTo>
                  <a:lnTo>
                    <a:pt x="176" y="484"/>
                  </a:lnTo>
                  <a:lnTo>
                    <a:pt x="180" y="467"/>
                  </a:lnTo>
                  <a:lnTo>
                    <a:pt x="182" y="458"/>
                  </a:lnTo>
                  <a:lnTo>
                    <a:pt x="184" y="446"/>
                  </a:lnTo>
                  <a:lnTo>
                    <a:pt x="187" y="439"/>
                  </a:lnTo>
                  <a:lnTo>
                    <a:pt x="189" y="428"/>
                  </a:lnTo>
                  <a:lnTo>
                    <a:pt x="193" y="409"/>
                  </a:lnTo>
                  <a:lnTo>
                    <a:pt x="197" y="396"/>
                  </a:lnTo>
                  <a:lnTo>
                    <a:pt x="199" y="389"/>
                  </a:lnTo>
                  <a:lnTo>
                    <a:pt x="199" y="387"/>
                  </a:lnTo>
                  <a:lnTo>
                    <a:pt x="201" y="378"/>
                  </a:lnTo>
                  <a:lnTo>
                    <a:pt x="206" y="360"/>
                  </a:lnTo>
                  <a:lnTo>
                    <a:pt x="206" y="360"/>
                  </a:lnTo>
                  <a:lnTo>
                    <a:pt x="211" y="336"/>
                  </a:lnTo>
                  <a:lnTo>
                    <a:pt x="215" y="319"/>
                  </a:lnTo>
                  <a:lnTo>
                    <a:pt x="216" y="317"/>
                  </a:lnTo>
                  <a:lnTo>
                    <a:pt x="221" y="297"/>
                  </a:lnTo>
                  <a:lnTo>
                    <a:pt x="224" y="285"/>
                  </a:lnTo>
                  <a:lnTo>
                    <a:pt x="226" y="274"/>
                  </a:lnTo>
                  <a:lnTo>
                    <a:pt x="198" y="274"/>
                  </a:lnTo>
                  <a:lnTo>
                    <a:pt x="194" y="274"/>
                  </a:lnTo>
                  <a:lnTo>
                    <a:pt x="189" y="274"/>
                  </a:lnTo>
                  <a:lnTo>
                    <a:pt x="171" y="274"/>
                  </a:lnTo>
                  <a:lnTo>
                    <a:pt x="163" y="274"/>
                  </a:lnTo>
                  <a:lnTo>
                    <a:pt x="157" y="299"/>
                  </a:lnTo>
                  <a:lnTo>
                    <a:pt x="154" y="316"/>
                  </a:lnTo>
                  <a:lnTo>
                    <a:pt x="154" y="317"/>
                  </a:lnTo>
                  <a:lnTo>
                    <a:pt x="147" y="346"/>
                  </a:lnTo>
                  <a:lnTo>
                    <a:pt x="145" y="359"/>
                  </a:lnTo>
                  <a:lnTo>
                    <a:pt x="123" y="359"/>
                  </a:lnTo>
                  <a:lnTo>
                    <a:pt x="103" y="359"/>
                  </a:lnTo>
                  <a:lnTo>
                    <a:pt x="72" y="358"/>
                  </a:lnTo>
                  <a:lnTo>
                    <a:pt x="49" y="358"/>
                  </a:lnTo>
                  <a:lnTo>
                    <a:pt x="26" y="358"/>
                  </a:lnTo>
                  <a:lnTo>
                    <a:pt x="25" y="321"/>
                  </a:lnTo>
                  <a:lnTo>
                    <a:pt x="25" y="271"/>
                  </a:lnTo>
                  <a:lnTo>
                    <a:pt x="0" y="271"/>
                  </a:lnTo>
                  <a:lnTo>
                    <a:pt x="0" y="261"/>
                  </a:lnTo>
                  <a:lnTo>
                    <a:pt x="0" y="259"/>
                  </a:lnTo>
                  <a:lnTo>
                    <a:pt x="0" y="245"/>
                  </a:lnTo>
                  <a:lnTo>
                    <a:pt x="0" y="228"/>
                  </a:lnTo>
                  <a:lnTo>
                    <a:pt x="0" y="224"/>
                  </a:lnTo>
                  <a:lnTo>
                    <a:pt x="25" y="224"/>
                  </a:lnTo>
                  <a:lnTo>
                    <a:pt x="50" y="224"/>
                  </a:lnTo>
                  <a:lnTo>
                    <a:pt x="73" y="224"/>
                  </a:lnTo>
                  <a:lnTo>
                    <a:pt x="73" y="204"/>
                  </a:lnTo>
                  <a:lnTo>
                    <a:pt x="73" y="185"/>
                  </a:lnTo>
                  <a:lnTo>
                    <a:pt x="73" y="167"/>
                  </a:lnTo>
                  <a:lnTo>
                    <a:pt x="73" y="138"/>
                  </a:lnTo>
                  <a:lnTo>
                    <a:pt x="73" y="109"/>
                  </a:lnTo>
                  <a:lnTo>
                    <a:pt x="73" y="109"/>
                  </a:lnTo>
                  <a:lnTo>
                    <a:pt x="75" y="98"/>
                  </a:lnTo>
                  <a:lnTo>
                    <a:pt x="75" y="74"/>
                  </a:lnTo>
                  <a:lnTo>
                    <a:pt x="75" y="74"/>
                  </a:lnTo>
                  <a:lnTo>
                    <a:pt x="75" y="58"/>
                  </a:lnTo>
                  <a:lnTo>
                    <a:pt x="75" y="40"/>
                  </a:lnTo>
                  <a:lnTo>
                    <a:pt x="86" y="38"/>
                  </a:lnTo>
                  <a:lnTo>
                    <a:pt x="99" y="38"/>
                  </a:lnTo>
                  <a:lnTo>
                    <a:pt x="157" y="36"/>
                  </a:lnTo>
                  <a:lnTo>
                    <a:pt x="170" y="36"/>
                  </a:lnTo>
                  <a:lnTo>
                    <a:pt x="193" y="35"/>
                  </a:lnTo>
                  <a:lnTo>
                    <a:pt x="196" y="35"/>
                  </a:lnTo>
                  <a:lnTo>
                    <a:pt x="199" y="35"/>
                  </a:lnTo>
                  <a:lnTo>
                    <a:pt x="206" y="35"/>
                  </a:lnTo>
                  <a:lnTo>
                    <a:pt x="208" y="40"/>
                  </a:lnTo>
                  <a:lnTo>
                    <a:pt x="210" y="41"/>
                  </a:lnTo>
                  <a:lnTo>
                    <a:pt x="216" y="38"/>
                  </a:lnTo>
                  <a:lnTo>
                    <a:pt x="217" y="34"/>
                  </a:lnTo>
                  <a:lnTo>
                    <a:pt x="214" y="31"/>
                  </a:lnTo>
                  <a:lnTo>
                    <a:pt x="213" y="29"/>
                  </a:lnTo>
                  <a:lnTo>
                    <a:pt x="214" y="20"/>
                  </a:lnTo>
                  <a:lnTo>
                    <a:pt x="216" y="9"/>
                  </a:lnTo>
                  <a:lnTo>
                    <a:pt x="218" y="0"/>
                  </a:lnTo>
                  <a:lnTo>
                    <a:pt x="258" y="0"/>
                  </a:lnTo>
                  <a:lnTo>
                    <a:pt x="271" y="0"/>
                  </a:lnTo>
                  <a:lnTo>
                    <a:pt x="283" y="0"/>
                  </a:lnTo>
                  <a:lnTo>
                    <a:pt x="295" y="0"/>
                  </a:lnTo>
                  <a:lnTo>
                    <a:pt x="317" y="1"/>
                  </a:lnTo>
                  <a:lnTo>
                    <a:pt x="327" y="1"/>
                  </a:lnTo>
                  <a:lnTo>
                    <a:pt x="337" y="1"/>
                  </a:lnTo>
                  <a:lnTo>
                    <a:pt x="344" y="1"/>
                  </a:lnTo>
                  <a:lnTo>
                    <a:pt x="368" y="2"/>
                  </a:lnTo>
                  <a:lnTo>
                    <a:pt x="363" y="7"/>
                  </a:lnTo>
                  <a:lnTo>
                    <a:pt x="357" y="16"/>
                  </a:lnTo>
                  <a:lnTo>
                    <a:pt x="345" y="31"/>
                  </a:lnTo>
                  <a:lnTo>
                    <a:pt x="339" y="3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3" name="Freeform 80">
              <a:extLst>
                <a:ext uri="{FF2B5EF4-FFF2-40B4-BE49-F238E27FC236}">
                  <a16:creationId xmlns:a16="http://schemas.microsoft.com/office/drawing/2014/main" id="{229F08E8-B9A2-E51B-A812-D80B2656240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9663" y="279400"/>
              <a:ext cx="1101725" cy="1247775"/>
            </a:xfrm>
            <a:custGeom>
              <a:avLst/>
              <a:gdLst>
                <a:gd name="T0" fmla="*/ 396 w 694"/>
                <a:gd name="T1" fmla="*/ 161 h 786"/>
                <a:gd name="T2" fmla="*/ 462 w 694"/>
                <a:gd name="T3" fmla="*/ 160 h 786"/>
                <a:gd name="T4" fmla="*/ 542 w 694"/>
                <a:gd name="T5" fmla="*/ 160 h 786"/>
                <a:gd name="T6" fmla="*/ 638 w 694"/>
                <a:gd name="T7" fmla="*/ 173 h 786"/>
                <a:gd name="T8" fmla="*/ 643 w 694"/>
                <a:gd name="T9" fmla="*/ 227 h 786"/>
                <a:gd name="T10" fmla="*/ 649 w 694"/>
                <a:gd name="T11" fmla="*/ 306 h 786"/>
                <a:gd name="T12" fmla="*/ 659 w 694"/>
                <a:gd name="T13" fmla="*/ 446 h 786"/>
                <a:gd name="T14" fmla="*/ 666 w 694"/>
                <a:gd name="T15" fmla="*/ 518 h 786"/>
                <a:gd name="T16" fmla="*/ 687 w 694"/>
                <a:gd name="T17" fmla="*/ 634 h 786"/>
                <a:gd name="T18" fmla="*/ 687 w 694"/>
                <a:gd name="T19" fmla="*/ 660 h 786"/>
                <a:gd name="T20" fmla="*/ 643 w 694"/>
                <a:gd name="T21" fmla="*/ 660 h 786"/>
                <a:gd name="T22" fmla="*/ 608 w 694"/>
                <a:gd name="T23" fmla="*/ 651 h 786"/>
                <a:gd name="T24" fmla="*/ 574 w 694"/>
                <a:gd name="T25" fmla="*/ 661 h 786"/>
                <a:gd name="T26" fmla="*/ 549 w 694"/>
                <a:gd name="T27" fmla="*/ 664 h 786"/>
                <a:gd name="T28" fmla="*/ 497 w 694"/>
                <a:gd name="T29" fmla="*/ 652 h 786"/>
                <a:gd name="T30" fmla="*/ 470 w 694"/>
                <a:gd name="T31" fmla="*/ 619 h 786"/>
                <a:gd name="T32" fmla="*/ 435 w 694"/>
                <a:gd name="T33" fmla="*/ 597 h 786"/>
                <a:gd name="T34" fmla="*/ 390 w 694"/>
                <a:gd name="T35" fmla="*/ 596 h 786"/>
                <a:gd name="T36" fmla="*/ 359 w 694"/>
                <a:gd name="T37" fmla="*/ 604 h 786"/>
                <a:gd name="T38" fmla="*/ 302 w 694"/>
                <a:gd name="T39" fmla="*/ 659 h 786"/>
                <a:gd name="T40" fmla="*/ 284 w 694"/>
                <a:gd name="T41" fmla="*/ 699 h 786"/>
                <a:gd name="T42" fmla="*/ 250 w 694"/>
                <a:gd name="T43" fmla="*/ 749 h 786"/>
                <a:gd name="T44" fmla="*/ 221 w 694"/>
                <a:gd name="T45" fmla="*/ 784 h 786"/>
                <a:gd name="T46" fmla="*/ 197 w 694"/>
                <a:gd name="T47" fmla="*/ 769 h 786"/>
                <a:gd name="T48" fmla="*/ 187 w 694"/>
                <a:gd name="T49" fmla="*/ 739 h 786"/>
                <a:gd name="T50" fmla="*/ 172 w 694"/>
                <a:gd name="T51" fmla="*/ 721 h 786"/>
                <a:gd name="T52" fmla="*/ 167 w 694"/>
                <a:gd name="T53" fmla="*/ 726 h 786"/>
                <a:gd name="T54" fmla="*/ 121 w 694"/>
                <a:gd name="T55" fmla="*/ 670 h 786"/>
                <a:gd name="T56" fmla="*/ 120 w 694"/>
                <a:gd name="T57" fmla="*/ 659 h 786"/>
                <a:gd name="T58" fmla="*/ 106 w 694"/>
                <a:gd name="T59" fmla="*/ 649 h 786"/>
                <a:gd name="T60" fmla="*/ 72 w 694"/>
                <a:gd name="T61" fmla="*/ 605 h 786"/>
                <a:gd name="T62" fmla="*/ 79 w 694"/>
                <a:gd name="T63" fmla="*/ 599 h 786"/>
                <a:gd name="T64" fmla="*/ 67 w 694"/>
                <a:gd name="T65" fmla="*/ 597 h 786"/>
                <a:gd name="T66" fmla="*/ 55 w 694"/>
                <a:gd name="T67" fmla="*/ 563 h 786"/>
                <a:gd name="T68" fmla="*/ 71 w 694"/>
                <a:gd name="T69" fmla="*/ 594 h 786"/>
                <a:gd name="T70" fmla="*/ 55 w 694"/>
                <a:gd name="T71" fmla="*/ 557 h 786"/>
                <a:gd name="T72" fmla="*/ 49 w 694"/>
                <a:gd name="T73" fmla="*/ 554 h 786"/>
                <a:gd name="T74" fmla="*/ 59 w 694"/>
                <a:gd name="T75" fmla="*/ 463 h 786"/>
                <a:gd name="T76" fmla="*/ 41 w 694"/>
                <a:gd name="T77" fmla="*/ 463 h 786"/>
                <a:gd name="T78" fmla="*/ 42 w 694"/>
                <a:gd name="T79" fmla="*/ 424 h 786"/>
                <a:gd name="T80" fmla="*/ 40 w 694"/>
                <a:gd name="T81" fmla="*/ 342 h 786"/>
                <a:gd name="T82" fmla="*/ 37 w 694"/>
                <a:gd name="T83" fmla="*/ 281 h 786"/>
                <a:gd name="T84" fmla="*/ 12 w 694"/>
                <a:gd name="T85" fmla="*/ 223 h 786"/>
                <a:gd name="T86" fmla="*/ 7 w 694"/>
                <a:gd name="T87" fmla="*/ 199 h 786"/>
                <a:gd name="T88" fmla="*/ 81 w 694"/>
                <a:gd name="T89" fmla="*/ 125 h 786"/>
                <a:gd name="T90" fmla="*/ 127 w 694"/>
                <a:gd name="T91" fmla="*/ 78 h 786"/>
                <a:gd name="T92" fmla="*/ 192 w 694"/>
                <a:gd name="T93" fmla="*/ 14 h 786"/>
                <a:gd name="T94" fmla="*/ 262 w 694"/>
                <a:gd name="T95" fmla="*/ 65 h 786"/>
                <a:gd name="T96" fmla="*/ 98 w 694"/>
                <a:gd name="T97" fmla="*/ 668 h 786"/>
                <a:gd name="T98" fmla="*/ 112 w 694"/>
                <a:gd name="T99" fmla="*/ 683 h 786"/>
                <a:gd name="T100" fmla="*/ 148 w 694"/>
                <a:gd name="T101" fmla="*/ 719 h 786"/>
                <a:gd name="T102" fmla="*/ 100 w 694"/>
                <a:gd name="T103" fmla="*/ 745 h 786"/>
                <a:gd name="T104" fmla="*/ 69 w 694"/>
                <a:gd name="T105" fmla="*/ 697 h 786"/>
                <a:gd name="T106" fmla="*/ 64 w 694"/>
                <a:gd name="T107" fmla="*/ 668 h 786"/>
                <a:gd name="T108" fmla="*/ 74 w 694"/>
                <a:gd name="T109" fmla="*/ 660 h 786"/>
                <a:gd name="T110" fmla="*/ 75 w 694"/>
                <a:gd name="T111" fmla="*/ 650 h 786"/>
                <a:gd name="T112" fmla="*/ 82 w 694"/>
                <a:gd name="T113" fmla="*/ 652 h 7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694" h="786">
                  <a:moveTo>
                    <a:pt x="299" y="110"/>
                  </a:moveTo>
                  <a:lnTo>
                    <a:pt x="325" y="161"/>
                  </a:lnTo>
                  <a:lnTo>
                    <a:pt x="342" y="161"/>
                  </a:lnTo>
                  <a:lnTo>
                    <a:pt x="344" y="161"/>
                  </a:lnTo>
                  <a:lnTo>
                    <a:pt x="345" y="161"/>
                  </a:lnTo>
                  <a:lnTo>
                    <a:pt x="347" y="161"/>
                  </a:lnTo>
                  <a:lnTo>
                    <a:pt x="377" y="161"/>
                  </a:lnTo>
                  <a:lnTo>
                    <a:pt x="396" y="161"/>
                  </a:lnTo>
                  <a:lnTo>
                    <a:pt x="405" y="161"/>
                  </a:lnTo>
                  <a:lnTo>
                    <a:pt x="422" y="161"/>
                  </a:lnTo>
                  <a:lnTo>
                    <a:pt x="431" y="160"/>
                  </a:lnTo>
                  <a:lnTo>
                    <a:pt x="442" y="160"/>
                  </a:lnTo>
                  <a:lnTo>
                    <a:pt x="444" y="160"/>
                  </a:lnTo>
                  <a:lnTo>
                    <a:pt x="447" y="160"/>
                  </a:lnTo>
                  <a:lnTo>
                    <a:pt x="454" y="160"/>
                  </a:lnTo>
                  <a:lnTo>
                    <a:pt x="462" y="160"/>
                  </a:lnTo>
                  <a:lnTo>
                    <a:pt x="477" y="160"/>
                  </a:lnTo>
                  <a:lnTo>
                    <a:pt x="493" y="160"/>
                  </a:lnTo>
                  <a:lnTo>
                    <a:pt x="502" y="160"/>
                  </a:lnTo>
                  <a:lnTo>
                    <a:pt x="507" y="160"/>
                  </a:lnTo>
                  <a:lnTo>
                    <a:pt x="531" y="160"/>
                  </a:lnTo>
                  <a:lnTo>
                    <a:pt x="533" y="160"/>
                  </a:lnTo>
                  <a:lnTo>
                    <a:pt x="537" y="160"/>
                  </a:lnTo>
                  <a:lnTo>
                    <a:pt x="542" y="160"/>
                  </a:lnTo>
                  <a:lnTo>
                    <a:pt x="564" y="159"/>
                  </a:lnTo>
                  <a:lnTo>
                    <a:pt x="578" y="159"/>
                  </a:lnTo>
                  <a:lnTo>
                    <a:pt x="592" y="159"/>
                  </a:lnTo>
                  <a:lnTo>
                    <a:pt x="607" y="159"/>
                  </a:lnTo>
                  <a:lnTo>
                    <a:pt x="620" y="159"/>
                  </a:lnTo>
                  <a:lnTo>
                    <a:pt x="635" y="159"/>
                  </a:lnTo>
                  <a:lnTo>
                    <a:pt x="637" y="159"/>
                  </a:lnTo>
                  <a:lnTo>
                    <a:pt x="638" y="173"/>
                  </a:lnTo>
                  <a:lnTo>
                    <a:pt x="657" y="174"/>
                  </a:lnTo>
                  <a:lnTo>
                    <a:pt x="657" y="194"/>
                  </a:lnTo>
                  <a:lnTo>
                    <a:pt x="640" y="194"/>
                  </a:lnTo>
                  <a:lnTo>
                    <a:pt x="641" y="198"/>
                  </a:lnTo>
                  <a:lnTo>
                    <a:pt x="642" y="214"/>
                  </a:lnTo>
                  <a:lnTo>
                    <a:pt x="642" y="220"/>
                  </a:lnTo>
                  <a:lnTo>
                    <a:pt x="643" y="224"/>
                  </a:lnTo>
                  <a:lnTo>
                    <a:pt x="643" y="227"/>
                  </a:lnTo>
                  <a:lnTo>
                    <a:pt x="644" y="242"/>
                  </a:lnTo>
                  <a:lnTo>
                    <a:pt x="645" y="257"/>
                  </a:lnTo>
                  <a:lnTo>
                    <a:pt x="645" y="259"/>
                  </a:lnTo>
                  <a:lnTo>
                    <a:pt x="645" y="273"/>
                  </a:lnTo>
                  <a:lnTo>
                    <a:pt x="645" y="274"/>
                  </a:lnTo>
                  <a:lnTo>
                    <a:pt x="646" y="289"/>
                  </a:lnTo>
                  <a:lnTo>
                    <a:pt x="649" y="306"/>
                  </a:lnTo>
                  <a:lnTo>
                    <a:pt x="649" y="306"/>
                  </a:lnTo>
                  <a:lnTo>
                    <a:pt x="650" y="324"/>
                  </a:lnTo>
                  <a:lnTo>
                    <a:pt x="650" y="326"/>
                  </a:lnTo>
                  <a:lnTo>
                    <a:pt x="651" y="343"/>
                  </a:lnTo>
                  <a:lnTo>
                    <a:pt x="652" y="362"/>
                  </a:lnTo>
                  <a:lnTo>
                    <a:pt x="654" y="382"/>
                  </a:lnTo>
                  <a:lnTo>
                    <a:pt x="655" y="404"/>
                  </a:lnTo>
                  <a:lnTo>
                    <a:pt x="658" y="425"/>
                  </a:lnTo>
                  <a:lnTo>
                    <a:pt x="659" y="446"/>
                  </a:lnTo>
                  <a:lnTo>
                    <a:pt x="659" y="448"/>
                  </a:lnTo>
                  <a:lnTo>
                    <a:pt x="660" y="458"/>
                  </a:lnTo>
                  <a:lnTo>
                    <a:pt x="661" y="461"/>
                  </a:lnTo>
                  <a:lnTo>
                    <a:pt x="661" y="473"/>
                  </a:lnTo>
                  <a:lnTo>
                    <a:pt x="663" y="491"/>
                  </a:lnTo>
                  <a:lnTo>
                    <a:pt x="663" y="501"/>
                  </a:lnTo>
                  <a:lnTo>
                    <a:pt x="664" y="510"/>
                  </a:lnTo>
                  <a:lnTo>
                    <a:pt x="666" y="518"/>
                  </a:lnTo>
                  <a:lnTo>
                    <a:pt x="667" y="529"/>
                  </a:lnTo>
                  <a:lnTo>
                    <a:pt x="668" y="547"/>
                  </a:lnTo>
                  <a:lnTo>
                    <a:pt x="672" y="600"/>
                  </a:lnTo>
                  <a:lnTo>
                    <a:pt x="674" y="604"/>
                  </a:lnTo>
                  <a:lnTo>
                    <a:pt x="674" y="608"/>
                  </a:lnTo>
                  <a:lnTo>
                    <a:pt x="674" y="610"/>
                  </a:lnTo>
                  <a:lnTo>
                    <a:pt x="675" y="610"/>
                  </a:lnTo>
                  <a:lnTo>
                    <a:pt x="687" y="634"/>
                  </a:lnTo>
                  <a:lnTo>
                    <a:pt x="689" y="636"/>
                  </a:lnTo>
                  <a:lnTo>
                    <a:pt x="692" y="639"/>
                  </a:lnTo>
                  <a:lnTo>
                    <a:pt x="693" y="645"/>
                  </a:lnTo>
                  <a:lnTo>
                    <a:pt x="694" y="651"/>
                  </a:lnTo>
                  <a:lnTo>
                    <a:pt x="694" y="658"/>
                  </a:lnTo>
                  <a:lnTo>
                    <a:pt x="694" y="659"/>
                  </a:lnTo>
                  <a:lnTo>
                    <a:pt x="689" y="660"/>
                  </a:lnTo>
                  <a:lnTo>
                    <a:pt x="687" y="660"/>
                  </a:lnTo>
                  <a:lnTo>
                    <a:pt x="686" y="660"/>
                  </a:lnTo>
                  <a:lnTo>
                    <a:pt x="678" y="661"/>
                  </a:lnTo>
                  <a:lnTo>
                    <a:pt x="671" y="661"/>
                  </a:lnTo>
                  <a:lnTo>
                    <a:pt x="666" y="661"/>
                  </a:lnTo>
                  <a:lnTo>
                    <a:pt x="661" y="661"/>
                  </a:lnTo>
                  <a:lnTo>
                    <a:pt x="659" y="662"/>
                  </a:lnTo>
                  <a:lnTo>
                    <a:pt x="650" y="661"/>
                  </a:lnTo>
                  <a:lnTo>
                    <a:pt x="643" y="660"/>
                  </a:lnTo>
                  <a:lnTo>
                    <a:pt x="640" y="659"/>
                  </a:lnTo>
                  <a:lnTo>
                    <a:pt x="636" y="658"/>
                  </a:lnTo>
                  <a:lnTo>
                    <a:pt x="632" y="657"/>
                  </a:lnTo>
                  <a:lnTo>
                    <a:pt x="627" y="655"/>
                  </a:lnTo>
                  <a:lnTo>
                    <a:pt x="621" y="653"/>
                  </a:lnTo>
                  <a:lnTo>
                    <a:pt x="617" y="652"/>
                  </a:lnTo>
                  <a:lnTo>
                    <a:pt x="611" y="651"/>
                  </a:lnTo>
                  <a:lnTo>
                    <a:pt x="608" y="651"/>
                  </a:lnTo>
                  <a:lnTo>
                    <a:pt x="603" y="651"/>
                  </a:lnTo>
                  <a:lnTo>
                    <a:pt x="598" y="652"/>
                  </a:lnTo>
                  <a:lnTo>
                    <a:pt x="594" y="652"/>
                  </a:lnTo>
                  <a:lnTo>
                    <a:pt x="590" y="653"/>
                  </a:lnTo>
                  <a:lnTo>
                    <a:pt x="589" y="654"/>
                  </a:lnTo>
                  <a:lnTo>
                    <a:pt x="584" y="657"/>
                  </a:lnTo>
                  <a:lnTo>
                    <a:pt x="578" y="658"/>
                  </a:lnTo>
                  <a:lnTo>
                    <a:pt x="574" y="661"/>
                  </a:lnTo>
                  <a:lnTo>
                    <a:pt x="571" y="662"/>
                  </a:lnTo>
                  <a:lnTo>
                    <a:pt x="567" y="663"/>
                  </a:lnTo>
                  <a:lnTo>
                    <a:pt x="566" y="663"/>
                  </a:lnTo>
                  <a:lnTo>
                    <a:pt x="564" y="664"/>
                  </a:lnTo>
                  <a:lnTo>
                    <a:pt x="563" y="664"/>
                  </a:lnTo>
                  <a:lnTo>
                    <a:pt x="558" y="664"/>
                  </a:lnTo>
                  <a:lnTo>
                    <a:pt x="552" y="664"/>
                  </a:lnTo>
                  <a:lnTo>
                    <a:pt x="549" y="664"/>
                  </a:lnTo>
                  <a:lnTo>
                    <a:pt x="537" y="662"/>
                  </a:lnTo>
                  <a:lnTo>
                    <a:pt x="528" y="660"/>
                  </a:lnTo>
                  <a:lnTo>
                    <a:pt x="522" y="659"/>
                  </a:lnTo>
                  <a:lnTo>
                    <a:pt x="521" y="659"/>
                  </a:lnTo>
                  <a:lnTo>
                    <a:pt x="516" y="658"/>
                  </a:lnTo>
                  <a:lnTo>
                    <a:pt x="509" y="657"/>
                  </a:lnTo>
                  <a:lnTo>
                    <a:pt x="504" y="655"/>
                  </a:lnTo>
                  <a:lnTo>
                    <a:pt x="497" y="652"/>
                  </a:lnTo>
                  <a:lnTo>
                    <a:pt x="494" y="650"/>
                  </a:lnTo>
                  <a:lnTo>
                    <a:pt x="490" y="647"/>
                  </a:lnTo>
                  <a:lnTo>
                    <a:pt x="487" y="644"/>
                  </a:lnTo>
                  <a:lnTo>
                    <a:pt x="482" y="639"/>
                  </a:lnTo>
                  <a:lnTo>
                    <a:pt x="479" y="635"/>
                  </a:lnTo>
                  <a:lnTo>
                    <a:pt x="477" y="630"/>
                  </a:lnTo>
                  <a:lnTo>
                    <a:pt x="473" y="625"/>
                  </a:lnTo>
                  <a:lnTo>
                    <a:pt x="470" y="619"/>
                  </a:lnTo>
                  <a:lnTo>
                    <a:pt x="469" y="617"/>
                  </a:lnTo>
                  <a:lnTo>
                    <a:pt x="465" y="613"/>
                  </a:lnTo>
                  <a:lnTo>
                    <a:pt x="462" y="610"/>
                  </a:lnTo>
                  <a:lnTo>
                    <a:pt x="457" y="607"/>
                  </a:lnTo>
                  <a:lnTo>
                    <a:pt x="453" y="604"/>
                  </a:lnTo>
                  <a:lnTo>
                    <a:pt x="447" y="602"/>
                  </a:lnTo>
                  <a:lnTo>
                    <a:pt x="442" y="600"/>
                  </a:lnTo>
                  <a:lnTo>
                    <a:pt x="435" y="597"/>
                  </a:lnTo>
                  <a:lnTo>
                    <a:pt x="429" y="596"/>
                  </a:lnTo>
                  <a:lnTo>
                    <a:pt x="425" y="595"/>
                  </a:lnTo>
                  <a:lnTo>
                    <a:pt x="417" y="595"/>
                  </a:lnTo>
                  <a:lnTo>
                    <a:pt x="410" y="595"/>
                  </a:lnTo>
                  <a:lnTo>
                    <a:pt x="409" y="595"/>
                  </a:lnTo>
                  <a:lnTo>
                    <a:pt x="403" y="595"/>
                  </a:lnTo>
                  <a:lnTo>
                    <a:pt x="399" y="595"/>
                  </a:lnTo>
                  <a:lnTo>
                    <a:pt x="390" y="596"/>
                  </a:lnTo>
                  <a:lnTo>
                    <a:pt x="381" y="596"/>
                  </a:lnTo>
                  <a:lnTo>
                    <a:pt x="377" y="596"/>
                  </a:lnTo>
                  <a:lnTo>
                    <a:pt x="375" y="597"/>
                  </a:lnTo>
                  <a:lnTo>
                    <a:pt x="371" y="599"/>
                  </a:lnTo>
                  <a:lnTo>
                    <a:pt x="368" y="600"/>
                  </a:lnTo>
                  <a:lnTo>
                    <a:pt x="365" y="601"/>
                  </a:lnTo>
                  <a:lnTo>
                    <a:pt x="361" y="603"/>
                  </a:lnTo>
                  <a:lnTo>
                    <a:pt x="359" y="604"/>
                  </a:lnTo>
                  <a:lnTo>
                    <a:pt x="358" y="605"/>
                  </a:lnTo>
                  <a:lnTo>
                    <a:pt x="355" y="609"/>
                  </a:lnTo>
                  <a:lnTo>
                    <a:pt x="352" y="611"/>
                  </a:lnTo>
                  <a:lnTo>
                    <a:pt x="352" y="610"/>
                  </a:lnTo>
                  <a:lnTo>
                    <a:pt x="347" y="616"/>
                  </a:lnTo>
                  <a:lnTo>
                    <a:pt x="318" y="643"/>
                  </a:lnTo>
                  <a:lnTo>
                    <a:pt x="305" y="657"/>
                  </a:lnTo>
                  <a:lnTo>
                    <a:pt x="302" y="659"/>
                  </a:lnTo>
                  <a:lnTo>
                    <a:pt x="299" y="663"/>
                  </a:lnTo>
                  <a:lnTo>
                    <a:pt x="297" y="667"/>
                  </a:lnTo>
                  <a:lnTo>
                    <a:pt x="295" y="670"/>
                  </a:lnTo>
                  <a:lnTo>
                    <a:pt x="292" y="675"/>
                  </a:lnTo>
                  <a:lnTo>
                    <a:pt x="290" y="680"/>
                  </a:lnTo>
                  <a:lnTo>
                    <a:pt x="289" y="685"/>
                  </a:lnTo>
                  <a:lnTo>
                    <a:pt x="287" y="693"/>
                  </a:lnTo>
                  <a:lnTo>
                    <a:pt x="284" y="699"/>
                  </a:lnTo>
                  <a:lnTo>
                    <a:pt x="283" y="703"/>
                  </a:lnTo>
                  <a:lnTo>
                    <a:pt x="282" y="706"/>
                  </a:lnTo>
                  <a:lnTo>
                    <a:pt x="280" y="711"/>
                  </a:lnTo>
                  <a:lnTo>
                    <a:pt x="279" y="714"/>
                  </a:lnTo>
                  <a:lnTo>
                    <a:pt x="274" y="720"/>
                  </a:lnTo>
                  <a:lnTo>
                    <a:pt x="265" y="730"/>
                  </a:lnTo>
                  <a:lnTo>
                    <a:pt x="253" y="744"/>
                  </a:lnTo>
                  <a:lnTo>
                    <a:pt x="250" y="749"/>
                  </a:lnTo>
                  <a:lnTo>
                    <a:pt x="241" y="763"/>
                  </a:lnTo>
                  <a:lnTo>
                    <a:pt x="239" y="767"/>
                  </a:lnTo>
                  <a:lnTo>
                    <a:pt x="238" y="769"/>
                  </a:lnTo>
                  <a:lnTo>
                    <a:pt x="237" y="771"/>
                  </a:lnTo>
                  <a:lnTo>
                    <a:pt x="236" y="772"/>
                  </a:lnTo>
                  <a:lnTo>
                    <a:pt x="231" y="776"/>
                  </a:lnTo>
                  <a:lnTo>
                    <a:pt x="228" y="779"/>
                  </a:lnTo>
                  <a:lnTo>
                    <a:pt x="221" y="784"/>
                  </a:lnTo>
                  <a:lnTo>
                    <a:pt x="218" y="786"/>
                  </a:lnTo>
                  <a:lnTo>
                    <a:pt x="207" y="786"/>
                  </a:lnTo>
                  <a:lnTo>
                    <a:pt x="205" y="786"/>
                  </a:lnTo>
                  <a:lnTo>
                    <a:pt x="204" y="786"/>
                  </a:lnTo>
                  <a:lnTo>
                    <a:pt x="202" y="785"/>
                  </a:lnTo>
                  <a:lnTo>
                    <a:pt x="200" y="785"/>
                  </a:lnTo>
                  <a:lnTo>
                    <a:pt x="200" y="779"/>
                  </a:lnTo>
                  <a:lnTo>
                    <a:pt x="197" y="769"/>
                  </a:lnTo>
                  <a:lnTo>
                    <a:pt x="197" y="766"/>
                  </a:lnTo>
                  <a:lnTo>
                    <a:pt x="196" y="763"/>
                  </a:lnTo>
                  <a:lnTo>
                    <a:pt x="195" y="759"/>
                  </a:lnTo>
                  <a:lnTo>
                    <a:pt x="194" y="753"/>
                  </a:lnTo>
                  <a:lnTo>
                    <a:pt x="193" y="750"/>
                  </a:lnTo>
                  <a:lnTo>
                    <a:pt x="192" y="746"/>
                  </a:lnTo>
                  <a:lnTo>
                    <a:pt x="189" y="741"/>
                  </a:lnTo>
                  <a:lnTo>
                    <a:pt x="187" y="739"/>
                  </a:lnTo>
                  <a:lnTo>
                    <a:pt x="185" y="737"/>
                  </a:lnTo>
                  <a:lnTo>
                    <a:pt x="183" y="733"/>
                  </a:lnTo>
                  <a:lnTo>
                    <a:pt x="178" y="729"/>
                  </a:lnTo>
                  <a:lnTo>
                    <a:pt x="176" y="727"/>
                  </a:lnTo>
                  <a:lnTo>
                    <a:pt x="175" y="724"/>
                  </a:lnTo>
                  <a:lnTo>
                    <a:pt x="175" y="722"/>
                  </a:lnTo>
                  <a:lnTo>
                    <a:pt x="174" y="721"/>
                  </a:lnTo>
                  <a:lnTo>
                    <a:pt x="172" y="721"/>
                  </a:lnTo>
                  <a:lnTo>
                    <a:pt x="171" y="719"/>
                  </a:lnTo>
                  <a:lnTo>
                    <a:pt x="168" y="716"/>
                  </a:lnTo>
                  <a:lnTo>
                    <a:pt x="168" y="716"/>
                  </a:lnTo>
                  <a:lnTo>
                    <a:pt x="167" y="716"/>
                  </a:lnTo>
                  <a:lnTo>
                    <a:pt x="166" y="717"/>
                  </a:lnTo>
                  <a:lnTo>
                    <a:pt x="166" y="718"/>
                  </a:lnTo>
                  <a:lnTo>
                    <a:pt x="169" y="724"/>
                  </a:lnTo>
                  <a:lnTo>
                    <a:pt x="167" y="726"/>
                  </a:lnTo>
                  <a:lnTo>
                    <a:pt x="158" y="717"/>
                  </a:lnTo>
                  <a:lnTo>
                    <a:pt x="157" y="714"/>
                  </a:lnTo>
                  <a:lnTo>
                    <a:pt x="128" y="686"/>
                  </a:lnTo>
                  <a:lnTo>
                    <a:pt x="129" y="686"/>
                  </a:lnTo>
                  <a:lnTo>
                    <a:pt x="136" y="679"/>
                  </a:lnTo>
                  <a:lnTo>
                    <a:pt x="128" y="670"/>
                  </a:lnTo>
                  <a:lnTo>
                    <a:pt x="124" y="674"/>
                  </a:lnTo>
                  <a:lnTo>
                    <a:pt x="121" y="670"/>
                  </a:lnTo>
                  <a:lnTo>
                    <a:pt x="127" y="664"/>
                  </a:lnTo>
                  <a:lnTo>
                    <a:pt x="124" y="666"/>
                  </a:lnTo>
                  <a:lnTo>
                    <a:pt x="119" y="667"/>
                  </a:lnTo>
                  <a:lnTo>
                    <a:pt x="118" y="663"/>
                  </a:lnTo>
                  <a:lnTo>
                    <a:pt x="125" y="662"/>
                  </a:lnTo>
                  <a:lnTo>
                    <a:pt x="125" y="660"/>
                  </a:lnTo>
                  <a:lnTo>
                    <a:pt x="123" y="658"/>
                  </a:lnTo>
                  <a:lnTo>
                    <a:pt x="120" y="659"/>
                  </a:lnTo>
                  <a:lnTo>
                    <a:pt x="119" y="653"/>
                  </a:lnTo>
                  <a:lnTo>
                    <a:pt x="117" y="652"/>
                  </a:lnTo>
                  <a:lnTo>
                    <a:pt x="108" y="654"/>
                  </a:lnTo>
                  <a:lnTo>
                    <a:pt x="107" y="651"/>
                  </a:lnTo>
                  <a:lnTo>
                    <a:pt x="118" y="647"/>
                  </a:lnTo>
                  <a:lnTo>
                    <a:pt x="118" y="644"/>
                  </a:lnTo>
                  <a:lnTo>
                    <a:pt x="108" y="647"/>
                  </a:lnTo>
                  <a:lnTo>
                    <a:pt x="106" y="649"/>
                  </a:lnTo>
                  <a:lnTo>
                    <a:pt x="105" y="649"/>
                  </a:lnTo>
                  <a:lnTo>
                    <a:pt x="97" y="643"/>
                  </a:lnTo>
                  <a:lnTo>
                    <a:pt x="95" y="642"/>
                  </a:lnTo>
                  <a:lnTo>
                    <a:pt x="92" y="637"/>
                  </a:lnTo>
                  <a:lnTo>
                    <a:pt x="91" y="636"/>
                  </a:lnTo>
                  <a:lnTo>
                    <a:pt x="91" y="636"/>
                  </a:lnTo>
                  <a:lnTo>
                    <a:pt x="89" y="633"/>
                  </a:lnTo>
                  <a:lnTo>
                    <a:pt x="72" y="605"/>
                  </a:lnTo>
                  <a:lnTo>
                    <a:pt x="69" y="603"/>
                  </a:lnTo>
                  <a:lnTo>
                    <a:pt x="69" y="602"/>
                  </a:lnTo>
                  <a:lnTo>
                    <a:pt x="69" y="602"/>
                  </a:lnTo>
                  <a:lnTo>
                    <a:pt x="71" y="601"/>
                  </a:lnTo>
                  <a:lnTo>
                    <a:pt x="71" y="601"/>
                  </a:lnTo>
                  <a:lnTo>
                    <a:pt x="72" y="600"/>
                  </a:lnTo>
                  <a:lnTo>
                    <a:pt x="77" y="599"/>
                  </a:lnTo>
                  <a:lnTo>
                    <a:pt x="79" y="599"/>
                  </a:lnTo>
                  <a:lnTo>
                    <a:pt x="79" y="597"/>
                  </a:lnTo>
                  <a:lnTo>
                    <a:pt x="79" y="597"/>
                  </a:lnTo>
                  <a:lnTo>
                    <a:pt x="79" y="596"/>
                  </a:lnTo>
                  <a:lnTo>
                    <a:pt x="79" y="595"/>
                  </a:lnTo>
                  <a:lnTo>
                    <a:pt x="77" y="595"/>
                  </a:lnTo>
                  <a:lnTo>
                    <a:pt x="76" y="595"/>
                  </a:lnTo>
                  <a:lnTo>
                    <a:pt x="67" y="597"/>
                  </a:lnTo>
                  <a:lnTo>
                    <a:pt x="67" y="597"/>
                  </a:lnTo>
                  <a:lnTo>
                    <a:pt x="58" y="578"/>
                  </a:lnTo>
                  <a:lnTo>
                    <a:pt x="56" y="574"/>
                  </a:lnTo>
                  <a:lnTo>
                    <a:pt x="54" y="569"/>
                  </a:lnTo>
                  <a:lnTo>
                    <a:pt x="52" y="566"/>
                  </a:lnTo>
                  <a:lnTo>
                    <a:pt x="52" y="563"/>
                  </a:lnTo>
                  <a:lnTo>
                    <a:pt x="54" y="563"/>
                  </a:lnTo>
                  <a:lnTo>
                    <a:pt x="54" y="562"/>
                  </a:lnTo>
                  <a:lnTo>
                    <a:pt x="55" y="563"/>
                  </a:lnTo>
                  <a:lnTo>
                    <a:pt x="55" y="563"/>
                  </a:lnTo>
                  <a:lnTo>
                    <a:pt x="56" y="566"/>
                  </a:lnTo>
                  <a:lnTo>
                    <a:pt x="66" y="588"/>
                  </a:lnTo>
                  <a:lnTo>
                    <a:pt x="67" y="592"/>
                  </a:lnTo>
                  <a:lnTo>
                    <a:pt x="67" y="593"/>
                  </a:lnTo>
                  <a:lnTo>
                    <a:pt x="68" y="594"/>
                  </a:lnTo>
                  <a:lnTo>
                    <a:pt x="69" y="594"/>
                  </a:lnTo>
                  <a:lnTo>
                    <a:pt x="71" y="594"/>
                  </a:lnTo>
                  <a:lnTo>
                    <a:pt x="90" y="586"/>
                  </a:lnTo>
                  <a:lnTo>
                    <a:pt x="74" y="545"/>
                  </a:lnTo>
                  <a:lnTo>
                    <a:pt x="74" y="545"/>
                  </a:lnTo>
                  <a:lnTo>
                    <a:pt x="72" y="545"/>
                  </a:lnTo>
                  <a:lnTo>
                    <a:pt x="57" y="553"/>
                  </a:lnTo>
                  <a:lnTo>
                    <a:pt x="55" y="555"/>
                  </a:lnTo>
                  <a:lnTo>
                    <a:pt x="55" y="555"/>
                  </a:lnTo>
                  <a:lnTo>
                    <a:pt x="55" y="557"/>
                  </a:lnTo>
                  <a:lnTo>
                    <a:pt x="55" y="559"/>
                  </a:lnTo>
                  <a:lnTo>
                    <a:pt x="54" y="559"/>
                  </a:lnTo>
                  <a:lnTo>
                    <a:pt x="54" y="559"/>
                  </a:lnTo>
                  <a:lnTo>
                    <a:pt x="52" y="559"/>
                  </a:lnTo>
                  <a:lnTo>
                    <a:pt x="50" y="557"/>
                  </a:lnTo>
                  <a:lnTo>
                    <a:pt x="50" y="555"/>
                  </a:lnTo>
                  <a:lnTo>
                    <a:pt x="50" y="554"/>
                  </a:lnTo>
                  <a:lnTo>
                    <a:pt x="49" y="554"/>
                  </a:lnTo>
                  <a:lnTo>
                    <a:pt x="41" y="523"/>
                  </a:lnTo>
                  <a:lnTo>
                    <a:pt x="40" y="494"/>
                  </a:lnTo>
                  <a:lnTo>
                    <a:pt x="47" y="495"/>
                  </a:lnTo>
                  <a:lnTo>
                    <a:pt x="49" y="477"/>
                  </a:lnTo>
                  <a:lnTo>
                    <a:pt x="49" y="475"/>
                  </a:lnTo>
                  <a:lnTo>
                    <a:pt x="60" y="466"/>
                  </a:lnTo>
                  <a:lnTo>
                    <a:pt x="60" y="465"/>
                  </a:lnTo>
                  <a:lnTo>
                    <a:pt x="59" y="463"/>
                  </a:lnTo>
                  <a:lnTo>
                    <a:pt x="56" y="462"/>
                  </a:lnTo>
                  <a:lnTo>
                    <a:pt x="55" y="462"/>
                  </a:lnTo>
                  <a:lnTo>
                    <a:pt x="51" y="462"/>
                  </a:lnTo>
                  <a:lnTo>
                    <a:pt x="48" y="463"/>
                  </a:lnTo>
                  <a:lnTo>
                    <a:pt x="46" y="463"/>
                  </a:lnTo>
                  <a:lnTo>
                    <a:pt x="45" y="463"/>
                  </a:lnTo>
                  <a:lnTo>
                    <a:pt x="43" y="463"/>
                  </a:lnTo>
                  <a:lnTo>
                    <a:pt x="41" y="463"/>
                  </a:lnTo>
                  <a:lnTo>
                    <a:pt x="41" y="442"/>
                  </a:lnTo>
                  <a:lnTo>
                    <a:pt x="51" y="440"/>
                  </a:lnTo>
                  <a:lnTo>
                    <a:pt x="51" y="438"/>
                  </a:lnTo>
                  <a:lnTo>
                    <a:pt x="50" y="437"/>
                  </a:lnTo>
                  <a:lnTo>
                    <a:pt x="41" y="437"/>
                  </a:lnTo>
                  <a:lnTo>
                    <a:pt x="40" y="421"/>
                  </a:lnTo>
                  <a:lnTo>
                    <a:pt x="42" y="420"/>
                  </a:lnTo>
                  <a:lnTo>
                    <a:pt x="42" y="424"/>
                  </a:lnTo>
                  <a:lnTo>
                    <a:pt x="45" y="424"/>
                  </a:lnTo>
                  <a:lnTo>
                    <a:pt x="45" y="420"/>
                  </a:lnTo>
                  <a:lnTo>
                    <a:pt x="46" y="420"/>
                  </a:lnTo>
                  <a:lnTo>
                    <a:pt x="41" y="344"/>
                  </a:lnTo>
                  <a:lnTo>
                    <a:pt x="40" y="344"/>
                  </a:lnTo>
                  <a:lnTo>
                    <a:pt x="40" y="344"/>
                  </a:lnTo>
                  <a:lnTo>
                    <a:pt x="40" y="343"/>
                  </a:lnTo>
                  <a:lnTo>
                    <a:pt x="40" y="342"/>
                  </a:lnTo>
                  <a:lnTo>
                    <a:pt x="45" y="340"/>
                  </a:lnTo>
                  <a:lnTo>
                    <a:pt x="45" y="332"/>
                  </a:lnTo>
                  <a:lnTo>
                    <a:pt x="45" y="320"/>
                  </a:lnTo>
                  <a:lnTo>
                    <a:pt x="43" y="311"/>
                  </a:lnTo>
                  <a:lnTo>
                    <a:pt x="42" y="303"/>
                  </a:lnTo>
                  <a:lnTo>
                    <a:pt x="41" y="295"/>
                  </a:lnTo>
                  <a:lnTo>
                    <a:pt x="39" y="287"/>
                  </a:lnTo>
                  <a:lnTo>
                    <a:pt x="37" y="281"/>
                  </a:lnTo>
                  <a:lnTo>
                    <a:pt x="33" y="270"/>
                  </a:lnTo>
                  <a:lnTo>
                    <a:pt x="31" y="264"/>
                  </a:lnTo>
                  <a:lnTo>
                    <a:pt x="29" y="257"/>
                  </a:lnTo>
                  <a:lnTo>
                    <a:pt x="25" y="250"/>
                  </a:lnTo>
                  <a:lnTo>
                    <a:pt x="21" y="241"/>
                  </a:lnTo>
                  <a:lnTo>
                    <a:pt x="16" y="228"/>
                  </a:lnTo>
                  <a:lnTo>
                    <a:pt x="14" y="226"/>
                  </a:lnTo>
                  <a:lnTo>
                    <a:pt x="12" y="223"/>
                  </a:lnTo>
                  <a:lnTo>
                    <a:pt x="2" y="210"/>
                  </a:lnTo>
                  <a:lnTo>
                    <a:pt x="0" y="209"/>
                  </a:lnTo>
                  <a:lnTo>
                    <a:pt x="0" y="207"/>
                  </a:lnTo>
                  <a:lnTo>
                    <a:pt x="0" y="207"/>
                  </a:lnTo>
                  <a:lnTo>
                    <a:pt x="4" y="203"/>
                  </a:lnTo>
                  <a:lnTo>
                    <a:pt x="6" y="202"/>
                  </a:lnTo>
                  <a:lnTo>
                    <a:pt x="6" y="201"/>
                  </a:lnTo>
                  <a:lnTo>
                    <a:pt x="7" y="199"/>
                  </a:lnTo>
                  <a:lnTo>
                    <a:pt x="22" y="184"/>
                  </a:lnTo>
                  <a:lnTo>
                    <a:pt x="40" y="166"/>
                  </a:lnTo>
                  <a:lnTo>
                    <a:pt x="55" y="151"/>
                  </a:lnTo>
                  <a:lnTo>
                    <a:pt x="56" y="150"/>
                  </a:lnTo>
                  <a:lnTo>
                    <a:pt x="57" y="149"/>
                  </a:lnTo>
                  <a:lnTo>
                    <a:pt x="69" y="136"/>
                  </a:lnTo>
                  <a:lnTo>
                    <a:pt x="75" y="131"/>
                  </a:lnTo>
                  <a:lnTo>
                    <a:pt x="81" y="125"/>
                  </a:lnTo>
                  <a:lnTo>
                    <a:pt x="83" y="123"/>
                  </a:lnTo>
                  <a:lnTo>
                    <a:pt x="88" y="118"/>
                  </a:lnTo>
                  <a:lnTo>
                    <a:pt x="95" y="110"/>
                  </a:lnTo>
                  <a:lnTo>
                    <a:pt x="106" y="100"/>
                  </a:lnTo>
                  <a:lnTo>
                    <a:pt x="110" y="95"/>
                  </a:lnTo>
                  <a:lnTo>
                    <a:pt x="116" y="90"/>
                  </a:lnTo>
                  <a:lnTo>
                    <a:pt x="118" y="88"/>
                  </a:lnTo>
                  <a:lnTo>
                    <a:pt x="127" y="78"/>
                  </a:lnTo>
                  <a:lnTo>
                    <a:pt x="131" y="75"/>
                  </a:lnTo>
                  <a:lnTo>
                    <a:pt x="136" y="69"/>
                  </a:lnTo>
                  <a:lnTo>
                    <a:pt x="142" y="64"/>
                  </a:lnTo>
                  <a:lnTo>
                    <a:pt x="153" y="52"/>
                  </a:lnTo>
                  <a:lnTo>
                    <a:pt x="157" y="49"/>
                  </a:lnTo>
                  <a:lnTo>
                    <a:pt x="166" y="40"/>
                  </a:lnTo>
                  <a:lnTo>
                    <a:pt x="180" y="25"/>
                  </a:lnTo>
                  <a:lnTo>
                    <a:pt x="192" y="14"/>
                  </a:lnTo>
                  <a:lnTo>
                    <a:pt x="204" y="0"/>
                  </a:lnTo>
                  <a:lnTo>
                    <a:pt x="209" y="6"/>
                  </a:lnTo>
                  <a:lnTo>
                    <a:pt x="223" y="19"/>
                  </a:lnTo>
                  <a:lnTo>
                    <a:pt x="233" y="31"/>
                  </a:lnTo>
                  <a:lnTo>
                    <a:pt x="238" y="36"/>
                  </a:lnTo>
                  <a:lnTo>
                    <a:pt x="244" y="42"/>
                  </a:lnTo>
                  <a:lnTo>
                    <a:pt x="254" y="55"/>
                  </a:lnTo>
                  <a:lnTo>
                    <a:pt x="262" y="65"/>
                  </a:lnTo>
                  <a:lnTo>
                    <a:pt x="272" y="76"/>
                  </a:lnTo>
                  <a:lnTo>
                    <a:pt x="281" y="88"/>
                  </a:lnTo>
                  <a:lnTo>
                    <a:pt x="281" y="89"/>
                  </a:lnTo>
                  <a:lnTo>
                    <a:pt x="282" y="90"/>
                  </a:lnTo>
                  <a:lnTo>
                    <a:pt x="282" y="91"/>
                  </a:lnTo>
                  <a:lnTo>
                    <a:pt x="297" y="107"/>
                  </a:lnTo>
                  <a:lnTo>
                    <a:pt x="299" y="110"/>
                  </a:lnTo>
                  <a:close/>
                  <a:moveTo>
                    <a:pt x="98" y="668"/>
                  </a:moveTo>
                  <a:lnTo>
                    <a:pt x="102" y="672"/>
                  </a:lnTo>
                  <a:lnTo>
                    <a:pt x="103" y="674"/>
                  </a:lnTo>
                  <a:lnTo>
                    <a:pt x="105" y="676"/>
                  </a:lnTo>
                  <a:lnTo>
                    <a:pt x="106" y="677"/>
                  </a:lnTo>
                  <a:lnTo>
                    <a:pt x="109" y="678"/>
                  </a:lnTo>
                  <a:lnTo>
                    <a:pt x="110" y="680"/>
                  </a:lnTo>
                  <a:lnTo>
                    <a:pt x="111" y="680"/>
                  </a:lnTo>
                  <a:lnTo>
                    <a:pt x="112" y="683"/>
                  </a:lnTo>
                  <a:lnTo>
                    <a:pt x="112" y="684"/>
                  </a:lnTo>
                  <a:lnTo>
                    <a:pt x="114" y="685"/>
                  </a:lnTo>
                  <a:lnTo>
                    <a:pt x="115" y="685"/>
                  </a:lnTo>
                  <a:lnTo>
                    <a:pt x="116" y="685"/>
                  </a:lnTo>
                  <a:lnTo>
                    <a:pt x="117" y="685"/>
                  </a:lnTo>
                  <a:lnTo>
                    <a:pt x="120" y="691"/>
                  </a:lnTo>
                  <a:lnTo>
                    <a:pt x="146" y="717"/>
                  </a:lnTo>
                  <a:lnTo>
                    <a:pt x="148" y="719"/>
                  </a:lnTo>
                  <a:lnTo>
                    <a:pt x="149" y="721"/>
                  </a:lnTo>
                  <a:lnTo>
                    <a:pt x="142" y="726"/>
                  </a:lnTo>
                  <a:lnTo>
                    <a:pt x="141" y="727"/>
                  </a:lnTo>
                  <a:lnTo>
                    <a:pt x="135" y="730"/>
                  </a:lnTo>
                  <a:lnTo>
                    <a:pt x="129" y="734"/>
                  </a:lnTo>
                  <a:lnTo>
                    <a:pt x="117" y="739"/>
                  </a:lnTo>
                  <a:lnTo>
                    <a:pt x="110" y="742"/>
                  </a:lnTo>
                  <a:lnTo>
                    <a:pt x="100" y="745"/>
                  </a:lnTo>
                  <a:lnTo>
                    <a:pt x="86" y="750"/>
                  </a:lnTo>
                  <a:lnTo>
                    <a:pt x="85" y="750"/>
                  </a:lnTo>
                  <a:lnTo>
                    <a:pt x="83" y="750"/>
                  </a:lnTo>
                  <a:lnTo>
                    <a:pt x="79" y="726"/>
                  </a:lnTo>
                  <a:lnTo>
                    <a:pt x="76" y="719"/>
                  </a:lnTo>
                  <a:lnTo>
                    <a:pt x="74" y="711"/>
                  </a:lnTo>
                  <a:lnTo>
                    <a:pt x="71" y="701"/>
                  </a:lnTo>
                  <a:lnTo>
                    <a:pt x="69" y="697"/>
                  </a:lnTo>
                  <a:lnTo>
                    <a:pt x="66" y="691"/>
                  </a:lnTo>
                  <a:lnTo>
                    <a:pt x="64" y="686"/>
                  </a:lnTo>
                  <a:lnTo>
                    <a:pt x="58" y="666"/>
                  </a:lnTo>
                  <a:lnTo>
                    <a:pt x="59" y="666"/>
                  </a:lnTo>
                  <a:lnTo>
                    <a:pt x="60" y="666"/>
                  </a:lnTo>
                  <a:lnTo>
                    <a:pt x="63" y="667"/>
                  </a:lnTo>
                  <a:lnTo>
                    <a:pt x="64" y="667"/>
                  </a:lnTo>
                  <a:lnTo>
                    <a:pt x="64" y="668"/>
                  </a:lnTo>
                  <a:lnTo>
                    <a:pt x="65" y="668"/>
                  </a:lnTo>
                  <a:lnTo>
                    <a:pt x="65" y="668"/>
                  </a:lnTo>
                  <a:lnTo>
                    <a:pt x="66" y="668"/>
                  </a:lnTo>
                  <a:lnTo>
                    <a:pt x="67" y="666"/>
                  </a:lnTo>
                  <a:lnTo>
                    <a:pt x="68" y="663"/>
                  </a:lnTo>
                  <a:lnTo>
                    <a:pt x="69" y="662"/>
                  </a:lnTo>
                  <a:lnTo>
                    <a:pt x="71" y="661"/>
                  </a:lnTo>
                  <a:lnTo>
                    <a:pt x="74" y="660"/>
                  </a:lnTo>
                  <a:lnTo>
                    <a:pt x="74" y="659"/>
                  </a:lnTo>
                  <a:lnTo>
                    <a:pt x="74" y="658"/>
                  </a:lnTo>
                  <a:lnTo>
                    <a:pt x="75" y="658"/>
                  </a:lnTo>
                  <a:lnTo>
                    <a:pt x="75" y="655"/>
                  </a:lnTo>
                  <a:lnTo>
                    <a:pt x="75" y="654"/>
                  </a:lnTo>
                  <a:lnTo>
                    <a:pt x="75" y="651"/>
                  </a:lnTo>
                  <a:lnTo>
                    <a:pt x="75" y="650"/>
                  </a:lnTo>
                  <a:lnTo>
                    <a:pt x="75" y="650"/>
                  </a:lnTo>
                  <a:lnTo>
                    <a:pt x="75" y="649"/>
                  </a:lnTo>
                  <a:lnTo>
                    <a:pt x="76" y="649"/>
                  </a:lnTo>
                  <a:lnTo>
                    <a:pt x="76" y="649"/>
                  </a:lnTo>
                  <a:lnTo>
                    <a:pt x="77" y="650"/>
                  </a:lnTo>
                  <a:lnTo>
                    <a:pt x="79" y="651"/>
                  </a:lnTo>
                  <a:lnTo>
                    <a:pt x="79" y="651"/>
                  </a:lnTo>
                  <a:lnTo>
                    <a:pt x="80" y="651"/>
                  </a:lnTo>
                  <a:lnTo>
                    <a:pt x="82" y="652"/>
                  </a:lnTo>
                  <a:lnTo>
                    <a:pt x="83" y="653"/>
                  </a:lnTo>
                  <a:lnTo>
                    <a:pt x="84" y="654"/>
                  </a:lnTo>
                  <a:lnTo>
                    <a:pt x="89" y="660"/>
                  </a:lnTo>
                  <a:lnTo>
                    <a:pt x="92" y="662"/>
                  </a:lnTo>
                  <a:lnTo>
                    <a:pt x="94" y="664"/>
                  </a:lnTo>
                  <a:lnTo>
                    <a:pt x="98" y="66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7" name="Freeform 81">
              <a:extLst>
                <a:ext uri="{FF2B5EF4-FFF2-40B4-BE49-F238E27FC236}">
                  <a16:creationId xmlns:a16="http://schemas.microsoft.com/office/drawing/2014/main" id="{178EC042-4147-5052-7A42-E0A5D86D60B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895600" y="3146425"/>
              <a:ext cx="2254250" cy="1677988"/>
            </a:xfrm>
            <a:custGeom>
              <a:avLst/>
              <a:gdLst>
                <a:gd name="T0" fmla="*/ 120 w 1420"/>
                <a:gd name="T1" fmla="*/ 31 h 1057"/>
                <a:gd name="T2" fmla="*/ 153 w 1420"/>
                <a:gd name="T3" fmla="*/ 91 h 1057"/>
                <a:gd name="T4" fmla="*/ 169 w 1420"/>
                <a:gd name="T5" fmla="*/ 90 h 1057"/>
                <a:gd name="T6" fmla="*/ 182 w 1420"/>
                <a:gd name="T7" fmla="*/ 70 h 1057"/>
                <a:gd name="T8" fmla="*/ 259 w 1420"/>
                <a:gd name="T9" fmla="*/ 132 h 1057"/>
                <a:gd name="T10" fmla="*/ 298 w 1420"/>
                <a:gd name="T11" fmla="*/ 190 h 1057"/>
                <a:gd name="T12" fmla="*/ 316 w 1420"/>
                <a:gd name="T13" fmla="*/ 261 h 1057"/>
                <a:gd name="T14" fmla="*/ 423 w 1420"/>
                <a:gd name="T15" fmla="*/ 343 h 1057"/>
                <a:gd name="T16" fmla="*/ 427 w 1420"/>
                <a:gd name="T17" fmla="*/ 447 h 1057"/>
                <a:gd name="T18" fmla="*/ 513 w 1420"/>
                <a:gd name="T19" fmla="*/ 445 h 1057"/>
                <a:gd name="T20" fmla="*/ 579 w 1420"/>
                <a:gd name="T21" fmla="*/ 406 h 1057"/>
                <a:gd name="T22" fmla="*/ 520 w 1420"/>
                <a:gd name="T23" fmla="*/ 332 h 1057"/>
                <a:gd name="T24" fmla="*/ 559 w 1420"/>
                <a:gd name="T25" fmla="*/ 317 h 1057"/>
                <a:gd name="T26" fmla="*/ 622 w 1420"/>
                <a:gd name="T27" fmla="*/ 376 h 1057"/>
                <a:gd name="T28" fmla="*/ 691 w 1420"/>
                <a:gd name="T29" fmla="*/ 380 h 1057"/>
                <a:gd name="T30" fmla="*/ 687 w 1420"/>
                <a:gd name="T31" fmla="*/ 335 h 1057"/>
                <a:gd name="T32" fmla="*/ 815 w 1420"/>
                <a:gd name="T33" fmla="*/ 380 h 1057"/>
                <a:gd name="T34" fmla="*/ 869 w 1420"/>
                <a:gd name="T35" fmla="*/ 478 h 1057"/>
                <a:gd name="T36" fmla="*/ 937 w 1420"/>
                <a:gd name="T37" fmla="*/ 469 h 1057"/>
                <a:gd name="T38" fmla="*/ 979 w 1420"/>
                <a:gd name="T39" fmla="*/ 327 h 1057"/>
                <a:gd name="T40" fmla="*/ 1045 w 1420"/>
                <a:gd name="T41" fmla="*/ 289 h 1057"/>
                <a:gd name="T42" fmla="*/ 1058 w 1420"/>
                <a:gd name="T43" fmla="*/ 235 h 1057"/>
                <a:gd name="T44" fmla="*/ 1098 w 1420"/>
                <a:gd name="T45" fmla="*/ 246 h 1057"/>
                <a:gd name="T46" fmla="*/ 1146 w 1420"/>
                <a:gd name="T47" fmla="*/ 280 h 1057"/>
                <a:gd name="T48" fmla="*/ 1194 w 1420"/>
                <a:gd name="T49" fmla="*/ 301 h 1057"/>
                <a:gd name="T50" fmla="*/ 1342 w 1420"/>
                <a:gd name="T51" fmla="*/ 526 h 1057"/>
                <a:gd name="T52" fmla="*/ 1373 w 1420"/>
                <a:gd name="T53" fmla="*/ 651 h 1057"/>
                <a:gd name="T54" fmla="*/ 1394 w 1420"/>
                <a:gd name="T55" fmla="*/ 723 h 1057"/>
                <a:gd name="T56" fmla="*/ 1395 w 1420"/>
                <a:gd name="T57" fmla="*/ 805 h 1057"/>
                <a:gd name="T58" fmla="*/ 1335 w 1420"/>
                <a:gd name="T59" fmla="*/ 804 h 1057"/>
                <a:gd name="T60" fmla="*/ 1333 w 1420"/>
                <a:gd name="T61" fmla="*/ 920 h 1057"/>
                <a:gd name="T62" fmla="*/ 1222 w 1420"/>
                <a:gd name="T63" fmla="*/ 936 h 1057"/>
                <a:gd name="T64" fmla="*/ 1054 w 1420"/>
                <a:gd name="T65" fmla="*/ 936 h 1057"/>
                <a:gd name="T66" fmla="*/ 942 w 1420"/>
                <a:gd name="T67" fmla="*/ 1040 h 1057"/>
                <a:gd name="T68" fmla="*/ 822 w 1420"/>
                <a:gd name="T69" fmla="*/ 996 h 1057"/>
                <a:gd name="T70" fmla="*/ 751 w 1420"/>
                <a:gd name="T71" fmla="*/ 937 h 1057"/>
                <a:gd name="T72" fmla="*/ 548 w 1420"/>
                <a:gd name="T73" fmla="*/ 931 h 1057"/>
                <a:gd name="T74" fmla="*/ 545 w 1420"/>
                <a:gd name="T75" fmla="*/ 899 h 1057"/>
                <a:gd name="T76" fmla="*/ 481 w 1420"/>
                <a:gd name="T77" fmla="*/ 902 h 1057"/>
                <a:gd name="T78" fmla="*/ 448 w 1420"/>
                <a:gd name="T79" fmla="*/ 879 h 1057"/>
                <a:gd name="T80" fmla="*/ 441 w 1420"/>
                <a:gd name="T81" fmla="*/ 821 h 1057"/>
                <a:gd name="T82" fmla="*/ 479 w 1420"/>
                <a:gd name="T83" fmla="*/ 811 h 1057"/>
                <a:gd name="T84" fmla="*/ 454 w 1420"/>
                <a:gd name="T85" fmla="*/ 770 h 1057"/>
                <a:gd name="T86" fmla="*/ 350 w 1420"/>
                <a:gd name="T87" fmla="*/ 555 h 1057"/>
                <a:gd name="T88" fmla="*/ 420 w 1420"/>
                <a:gd name="T89" fmla="*/ 627 h 1057"/>
                <a:gd name="T90" fmla="*/ 389 w 1420"/>
                <a:gd name="T91" fmla="*/ 559 h 1057"/>
                <a:gd name="T92" fmla="*/ 369 w 1420"/>
                <a:gd name="T93" fmla="*/ 510 h 1057"/>
                <a:gd name="T94" fmla="*/ 318 w 1420"/>
                <a:gd name="T95" fmla="*/ 496 h 1057"/>
                <a:gd name="T96" fmla="*/ 215 w 1420"/>
                <a:gd name="T97" fmla="*/ 389 h 1057"/>
                <a:gd name="T98" fmla="*/ 250 w 1420"/>
                <a:gd name="T99" fmla="*/ 362 h 1057"/>
                <a:gd name="T100" fmla="*/ 233 w 1420"/>
                <a:gd name="T101" fmla="*/ 351 h 1057"/>
                <a:gd name="T102" fmla="*/ 207 w 1420"/>
                <a:gd name="T103" fmla="*/ 367 h 1057"/>
                <a:gd name="T104" fmla="*/ 152 w 1420"/>
                <a:gd name="T105" fmla="*/ 257 h 1057"/>
                <a:gd name="T106" fmla="*/ 169 w 1420"/>
                <a:gd name="T107" fmla="*/ 188 h 1057"/>
                <a:gd name="T108" fmla="*/ 86 w 1420"/>
                <a:gd name="T109" fmla="*/ 162 h 1057"/>
                <a:gd name="T110" fmla="*/ 101 w 1420"/>
                <a:gd name="T111" fmla="*/ 128 h 1057"/>
                <a:gd name="T112" fmla="*/ 13 w 1420"/>
                <a:gd name="T113" fmla="*/ 48 h 1057"/>
                <a:gd name="T114" fmla="*/ 8 w 1420"/>
                <a:gd name="T115" fmla="*/ 26 h 1057"/>
                <a:gd name="T116" fmla="*/ 656 w 1420"/>
                <a:gd name="T117" fmla="*/ 861 h 10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420" h="1057">
                  <a:moveTo>
                    <a:pt x="100" y="9"/>
                  </a:moveTo>
                  <a:lnTo>
                    <a:pt x="104" y="14"/>
                  </a:lnTo>
                  <a:lnTo>
                    <a:pt x="99" y="19"/>
                  </a:lnTo>
                  <a:lnTo>
                    <a:pt x="101" y="21"/>
                  </a:lnTo>
                  <a:lnTo>
                    <a:pt x="109" y="16"/>
                  </a:lnTo>
                  <a:lnTo>
                    <a:pt x="110" y="17"/>
                  </a:lnTo>
                  <a:lnTo>
                    <a:pt x="111" y="17"/>
                  </a:lnTo>
                  <a:lnTo>
                    <a:pt x="112" y="19"/>
                  </a:lnTo>
                  <a:lnTo>
                    <a:pt x="115" y="24"/>
                  </a:lnTo>
                  <a:lnTo>
                    <a:pt x="118" y="26"/>
                  </a:lnTo>
                  <a:lnTo>
                    <a:pt x="119" y="27"/>
                  </a:lnTo>
                  <a:lnTo>
                    <a:pt x="120" y="31"/>
                  </a:lnTo>
                  <a:lnTo>
                    <a:pt x="121" y="34"/>
                  </a:lnTo>
                  <a:lnTo>
                    <a:pt x="122" y="36"/>
                  </a:lnTo>
                  <a:lnTo>
                    <a:pt x="122" y="37"/>
                  </a:lnTo>
                  <a:lnTo>
                    <a:pt x="123" y="39"/>
                  </a:lnTo>
                  <a:lnTo>
                    <a:pt x="125" y="40"/>
                  </a:lnTo>
                  <a:lnTo>
                    <a:pt x="128" y="45"/>
                  </a:lnTo>
                  <a:lnTo>
                    <a:pt x="130" y="52"/>
                  </a:lnTo>
                  <a:lnTo>
                    <a:pt x="134" y="59"/>
                  </a:lnTo>
                  <a:lnTo>
                    <a:pt x="143" y="71"/>
                  </a:lnTo>
                  <a:lnTo>
                    <a:pt x="147" y="82"/>
                  </a:lnTo>
                  <a:lnTo>
                    <a:pt x="152" y="88"/>
                  </a:lnTo>
                  <a:lnTo>
                    <a:pt x="153" y="91"/>
                  </a:lnTo>
                  <a:lnTo>
                    <a:pt x="158" y="102"/>
                  </a:lnTo>
                  <a:lnTo>
                    <a:pt x="164" y="109"/>
                  </a:lnTo>
                  <a:lnTo>
                    <a:pt x="165" y="112"/>
                  </a:lnTo>
                  <a:lnTo>
                    <a:pt x="171" y="120"/>
                  </a:lnTo>
                  <a:lnTo>
                    <a:pt x="172" y="123"/>
                  </a:lnTo>
                  <a:lnTo>
                    <a:pt x="173" y="117"/>
                  </a:lnTo>
                  <a:lnTo>
                    <a:pt x="177" y="103"/>
                  </a:lnTo>
                  <a:lnTo>
                    <a:pt x="175" y="102"/>
                  </a:lnTo>
                  <a:lnTo>
                    <a:pt x="174" y="101"/>
                  </a:lnTo>
                  <a:lnTo>
                    <a:pt x="173" y="99"/>
                  </a:lnTo>
                  <a:lnTo>
                    <a:pt x="171" y="94"/>
                  </a:lnTo>
                  <a:lnTo>
                    <a:pt x="169" y="90"/>
                  </a:lnTo>
                  <a:lnTo>
                    <a:pt x="163" y="81"/>
                  </a:lnTo>
                  <a:lnTo>
                    <a:pt x="163" y="78"/>
                  </a:lnTo>
                  <a:lnTo>
                    <a:pt x="163" y="76"/>
                  </a:lnTo>
                  <a:lnTo>
                    <a:pt x="164" y="75"/>
                  </a:lnTo>
                  <a:lnTo>
                    <a:pt x="166" y="73"/>
                  </a:lnTo>
                  <a:lnTo>
                    <a:pt x="169" y="73"/>
                  </a:lnTo>
                  <a:lnTo>
                    <a:pt x="170" y="73"/>
                  </a:lnTo>
                  <a:lnTo>
                    <a:pt x="171" y="74"/>
                  </a:lnTo>
                  <a:lnTo>
                    <a:pt x="173" y="75"/>
                  </a:lnTo>
                  <a:lnTo>
                    <a:pt x="174" y="77"/>
                  </a:lnTo>
                  <a:lnTo>
                    <a:pt x="179" y="83"/>
                  </a:lnTo>
                  <a:lnTo>
                    <a:pt x="182" y="70"/>
                  </a:lnTo>
                  <a:lnTo>
                    <a:pt x="182" y="71"/>
                  </a:lnTo>
                  <a:lnTo>
                    <a:pt x="183" y="71"/>
                  </a:lnTo>
                  <a:lnTo>
                    <a:pt x="181" y="81"/>
                  </a:lnTo>
                  <a:lnTo>
                    <a:pt x="180" y="85"/>
                  </a:lnTo>
                  <a:lnTo>
                    <a:pt x="181" y="85"/>
                  </a:lnTo>
                  <a:lnTo>
                    <a:pt x="182" y="86"/>
                  </a:lnTo>
                  <a:lnTo>
                    <a:pt x="183" y="87"/>
                  </a:lnTo>
                  <a:lnTo>
                    <a:pt x="186" y="88"/>
                  </a:lnTo>
                  <a:lnTo>
                    <a:pt x="194" y="95"/>
                  </a:lnTo>
                  <a:lnTo>
                    <a:pt x="204" y="101"/>
                  </a:lnTo>
                  <a:lnTo>
                    <a:pt x="248" y="124"/>
                  </a:lnTo>
                  <a:lnTo>
                    <a:pt x="259" y="132"/>
                  </a:lnTo>
                  <a:lnTo>
                    <a:pt x="260" y="136"/>
                  </a:lnTo>
                  <a:lnTo>
                    <a:pt x="263" y="141"/>
                  </a:lnTo>
                  <a:lnTo>
                    <a:pt x="260" y="142"/>
                  </a:lnTo>
                  <a:lnTo>
                    <a:pt x="261" y="143"/>
                  </a:lnTo>
                  <a:lnTo>
                    <a:pt x="265" y="145"/>
                  </a:lnTo>
                  <a:lnTo>
                    <a:pt x="268" y="145"/>
                  </a:lnTo>
                  <a:lnTo>
                    <a:pt x="270" y="146"/>
                  </a:lnTo>
                  <a:lnTo>
                    <a:pt x="275" y="151"/>
                  </a:lnTo>
                  <a:lnTo>
                    <a:pt x="286" y="167"/>
                  </a:lnTo>
                  <a:lnTo>
                    <a:pt x="291" y="175"/>
                  </a:lnTo>
                  <a:lnTo>
                    <a:pt x="293" y="179"/>
                  </a:lnTo>
                  <a:lnTo>
                    <a:pt x="298" y="190"/>
                  </a:lnTo>
                  <a:lnTo>
                    <a:pt x="293" y="193"/>
                  </a:lnTo>
                  <a:lnTo>
                    <a:pt x="294" y="199"/>
                  </a:lnTo>
                  <a:lnTo>
                    <a:pt x="299" y="201"/>
                  </a:lnTo>
                  <a:lnTo>
                    <a:pt x="302" y="217"/>
                  </a:lnTo>
                  <a:lnTo>
                    <a:pt x="304" y="220"/>
                  </a:lnTo>
                  <a:lnTo>
                    <a:pt x="306" y="219"/>
                  </a:lnTo>
                  <a:lnTo>
                    <a:pt x="307" y="219"/>
                  </a:lnTo>
                  <a:lnTo>
                    <a:pt x="308" y="219"/>
                  </a:lnTo>
                  <a:lnTo>
                    <a:pt x="308" y="221"/>
                  </a:lnTo>
                  <a:lnTo>
                    <a:pt x="316" y="243"/>
                  </a:lnTo>
                  <a:lnTo>
                    <a:pt x="316" y="259"/>
                  </a:lnTo>
                  <a:lnTo>
                    <a:pt x="316" y="261"/>
                  </a:lnTo>
                  <a:lnTo>
                    <a:pt x="318" y="267"/>
                  </a:lnTo>
                  <a:lnTo>
                    <a:pt x="318" y="316"/>
                  </a:lnTo>
                  <a:lnTo>
                    <a:pt x="322" y="326"/>
                  </a:lnTo>
                  <a:lnTo>
                    <a:pt x="338" y="336"/>
                  </a:lnTo>
                  <a:lnTo>
                    <a:pt x="345" y="336"/>
                  </a:lnTo>
                  <a:lnTo>
                    <a:pt x="346" y="336"/>
                  </a:lnTo>
                  <a:lnTo>
                    <a:pt x="354" y="337"/>
                  </a:lnTo>
                  <a:lnTo>
                    <a:pt x="401" y="302"/>
                  </a:lnTo>
                  <a:lnTo>
                    <a:pt x="420" y="296"/>
                  </a:lnTo>
                  <a:lnTo>
                    <a:pt x="437" y="301"/>
                  </a:lnTo>
                  <a:lnTo>
                    <a:pt x="428" y="329"/>
                  </a:lnTo>
                  <a:lnTo>
                    <a:pt x="423" y="343"/>
                  </a:lnTo>
                  <a:lnTo>
                    <a:pt x="411" y="372"/>
                  </a:lnTo>
                  <a:lnTo>
                    <a:pt x="410" y="375"/>
                  </a:lnTo>
                  <a:lnTo>
                    <a:pt x="410" y="378"/>
                  </a:lnTo>
                  <a:lnTo>
                    <a:pt x="411" y="381"/>
                  </a:lnTo>
                  <a:lnTo>
                    <a:pt x="412" y="385"/>
                  </a:lnTo>
                  <a:lnTo>
                    <a:pt x="414" y="387"/>
                  </a:lnTo>
                  <a:lnTo>
                    <a:pt x="414" y="388"/>
                  </a:lnTo>
                  <a:lnTo>
                    <a:pt x="416" y="388"/>
                  </a:lnTo>
                  <a:lnTo>
                    <a:pt x="428" y="442"/>
                  </a:lnTo>
                  <a:lnTo>
                    <a:pt x="427" y="443"/>
                  </a:lnTo>
                  <a:lnTo>
                    <a:pt x="427" y="444"/>
                  </a:lnTo>
                  <a:lnTo>
                    <a:pt x="427" y="447"/>
                  </a:lnTo>
                  <a:lnTo>
                    <a:pt x="429" y="451"/>
                  </a:lnTo>
                  <a:lnTo>
                    <a:pt x="432" y="455"/>
                  </a:lnTo>
                  <a:lnTo>
                    <a:pt x="438" y="461"/>
                  </a:lnTo>
                  <a:lnTo>
                    <a:pt x="441" y="464"/>
                  </a:lnTo>
                  <a:lnTo>
                    <a:pt x="448" y="467"/>
                  </a:lnTo>
                  <a:lnTo>
                    <a:pt x="454" y="469"/>
                  </a:lnTo>
                  <a:lnTo>
                    <a:pt x="459" y="470"/>
                  </a:lnTo>
                  <a:lnTo>
                    <a:pt x="464" y="470"/>
                  </a:lnTo>
                  <a:lnTo>
                    <a:pt x="468" y="469"/>
                  </a:lnTo>
                  <a:lnTo>
                    <a:pt x="473" y="467"/>
                  </a:lnTo>
                  <a:lnTo>
                    <a:pt x="480" y="462"/>
                  </a:lnTo>
                  <a:lnTo>
                    <a:pt x="513" y="445"/>
                  </a:lnTo>
                  <a:lnTo>
                    <a:pt x="535" y="443"/>
                  </a:lnTo>
                  <a:lnTo>
                    <a:pt x="545" y="443"/>
                  </a:lnTo>
                  <a:lnTo>
                    <a:pt x="546" y="443"/>
                  </a:lnTo>
                  <a:lnTo>
                    <a:pt x="560" y="441"/>
                  </a:lnTo>
                  <a:lnTo>
                    <a:pt x="563" y="439"/>
                  </a:lnTo>
                  <a:lnTo>
                    <a:pt x="584" y="425"/>
                  </a:lnTo>
                  <a:lnTo>
                    <a:pt x="586" y="422"/>
                  </a:lnTo>
                  <a:lnTo>
                    <a:pt x="586" y="419"/>
                  </a:lnTo>
                  <a:lnTo>
                    <a:pt x="586" y="417"/>
                  </a:lnTo>
                  <a:lnTo>
                    <a:pt x="586" y="413"/>
                  </a:lnTo>
                  <a:lnTo>
                    <a:pt x="585" y="411"/>
                  </a:lnTo>
                  <a:lnTo>
                    <a:pt x="579" y="406"/>
                  </a:lnTo>
                  <a:lnTo>
                    <a:pt x="577" y="405"/>
                  </a:lnTo>
                  <a:lnTo>
                    <a:pt x="576" y="404"/>
                  </a:lnTo>
                  <a:lnTo>
                    <a:pt x="569" y="400"/>
                  </a:lnTo>
                  <a:lnTo>
                    <a:pt x="565" y="397"/>
                  </a:lnTo>
                  <a:lnTo>
                    <a:pt x="561" y="397"/>
                  </a:lnTo>
                  <a:lnTo>
                    <a:pt x="556" y="395"/>
                  </a:lnTo>
                  <a:lnTo>
                    <a:pt x="552" y="392"/>
                  </a:lnTo>
                  <a:lnTo>
                    <a:pt x="532" y="381"/>
                  </a:lnTo>
                  <a:lnTo>
                    <a:pt x="515" y="345"/>
                  </a:lnTo>
                  <a:lnTo>
                    <a:pt x="516" y="341"/>
                  </a:lnTo>
                  <a:lnTo>
                    <a:pt x="517" y="338"/>
                  </a:lnTo>
                  <a:lnTo>
                    <a:pt x="520" y="332"/>
                  </a:lnTo>
                  <a:lnTo>
                    <a:pt x="522" y="329"/>
                  </a:lnTo>
                  <a:lnTo>
                    <a:pt x="523" y="327"/>
                  </a:lnTo>
                  <a:lnTo>
                    <a:pt x="526" y="324"/>
                  </a:lnTo>
                  <a:lnTo>
                    <a:pt x="531" y="320"/>
                  </a:lnTo>
                  <a:lnTo>
                    <a:pt x="536" y="318"/>
                  </a:lnTo>
                  <a:lnTo>
                    <a:pt x="543" y="318"/>
                  </a:lnTo>
                  <a:lnTo>
                    <a:pt x="545" y="318"/>
                  </a:lnTo>
                  <a:lnTo>
                    <a:pt x="548" y="318"/>
                  </a:lnTo>
                  <a:lnTo>
                    <a:pt x="550" y="319"/>
                  </a:lnTo>
                  <a:lnTo>
                    <a:pt x="551" y="319"/>
                  </a:lnTo>
                  <a:lnTo>
                    <a:pt x="554" y="318"/>
                  </a:lnTo>
                  <a:lnTo>
                    <a:pt x="559" y="317"/>
                  </a:lnTo>
                  <a:lnTo>
                    <a:pt x="562" y="316"/>
                  </a:lnTo>
                  <a:lnTo>
                    <a:pt x="574" y="316"/>
                  </a:lnTo>
                  <a:lnTo>
                    <a:pt x="579" y="316"/>
                  </a:lnTo>
                  <a:lnTo>
                    <a:pt x="585" y="317"/>
                  </a:lnTo>
                  <a:lnTo>
                    <a:pt x="589" y="319"/>
                  </a:lnTo>
                  <a:lnTo>
                    <a:pt x="592" y="321"/>
                  </a:lnTo>
                  <a:lnTo>
                    <a:pt x="594" y="322"/>
                  </a:lnTo>
                  <a:lnTo>
                    <a:pt x="597" y="328"/>
                  </a:lnTo>
                  <a:lnTo>
                    <a:pt x="602" y="336"/>
                  </a:lnTo>
                  <a:lnTo>
                    <a:pt x="613" y="360"/>
                  </a:lnTo>
                  <a:lnTo>
                    <a:pt x="619" y="370"/>
                  </a:lnTo>
                  <a:lnTo>
                    <a:pt x="622" y="376"/>
                  </a:lnTo>
                  <a:lnTo>
                    <a:pt x="635" y="400"/>
                  </a:lnTo>
                  <a:lnTo>
                    <a:pt x="641" y="410"/>
                  </a:lnTo>
                  <a:lnTo>
                    <a:pt x="646" y="417"/>
                  </a:lnTo>
                  <a:lnTo>
                    <a:pt x="651" y="421"/>
                  </a:lnTo>
                  <a:lnTo>
                    <a:pt x="660" y="429"/>
                  </a:lnTo>
                  <a:lnTo>
                    <a:pt x="692" y="443"/>
                  </a:lnTo>
                  <a:lnTo>
                    <a:pt x="696" y="443"/>
                  </a:lnTo>
                  <a:lnTo>
                    <a:pt x="699" y="443"/>
                  </a:lnTo>
                  <a:lnTo>
                    <a:pt x="700" y="442"/>
                  </a:lnTo>
                  <a:lnTo>
                    <a:pt x="701" y="441"/>
                  </a:lnTo>
                  <a:lnTo>
                    <a:pt x="701" y="436"/>
                  </a:lnTo>
                  <a:lnTo>
                    <a:pt x="691" y="380"/>
                  </a:lnTo>
                  <a:lnTo>
                    <a:pt x="690" y="376"/>
                  </a:lnTo>
                  <a:lnTo>
                    <a:pt x="687" y="371"/>
                  </a:lnTo>
                  <a:lnTo>
                    <a:pt x="684" y="367"/>
                  </a:lnTo>
                  <a:lnTo>
                    <a:pt x="681" y="361"/>
                  </a:lnTo>
                  <a:lnTo>
                    <a:pt x="681" y="357"/>
                  </a:lnTo>
                  <a:lnTo>
                    <a:pt x="680" y="353"/>
                  </a:lnTo>
                  <a:lnTo>
                    <a:pt x="680" y="349"/>
                  </a:lnTo>
                  <a:lnTo>
                    <a:pt x="681" y="346"/>
                  </a:lnTo>
                  <a:lnTo>
                    <a:pt x="683" y="341"/>
                  </a:lnTo>
                  <a:lnTo>
                    <a:pt x="684" y="339"/>
                  </a:lnTo>
                  <a:lnTo>
                    <a:pt x="686" y="337"/>
                  </a:lnTo>
                  <a:lnTo>
                    <a:pt x="687" y="335"/>
                  </a:lnTo>
                  <a:lnTo>
                    <a:pt x="690" y="332"/>
                  </a:lnTo>
                  <a:lnTo>
                    <a:pt x="696" y="327"/>
                  </a:lnTo>
                  <a:lnTo>
                    <a:pt x="704" y="321"/>
                  </a:lnTo>
                  <a:lnTo>
                    <a:pt x="713" y="316"/>
                  </a:lnTo>
                  <a:lnTo>
                    <a:pt x="718" y="310"/>
                  </a:lnTo>
                  <a:lnTo>
                    <a:pt x="724" y="316"/>
                  </a:lnTo>
                  <a:lnTo>
                    <a:pt x="743" y="333"/>
                  </a:lnTo>
                  <a:lnTo>
                    <a:pt x="769" y="358"/>
                  </a:lnTo>
                  <a:lnTo>
                    <a:pt x="773" y="361"/>
                  </a:lnTo>
                  <a:lnTo>
                    <a:pt x="785" y="367"/>
                  </a:lnTo>
                  <a:lnTo>
                    <a:pt x="794" y="371"/>
                  </a:lnTo>
                  <a:lnTo>
                    <a:pt x="815" y="380"/>
                  </a:lnTo>
                  <a:lnTo>
                    <a:pt x="821" y="383"/>
                  </a:lnTo>
                  <a:lnTo>
                    <a:pt x="827" y="385"/>
                  </a:lnTo>
                  <a:lnTo>
                    <a:pt x="829" y="387"/>
                  </a:lnTo>
                  <a:lnTo>
                    <a:pt x="830" y="387"/>
                  </a:lnTo>
                  <a:lnTo>
                    <a:pt x="853" y="397"/>
                  </a:lnTo>
                  <a:lnTo>
                    <a:pt x="869" y="404"/>
                  </a:lnTo>
                  <a:lnTo>
                    <a:pt x="869" y="429"/>
                  </a:lnTo>
                  <a:lnTo>
                    <a:pt x="869" y="433"/>
                  </a:lnTo>
                  <a:lnTo>
                    <a:pt x="869" y="447"/>
                  </a:lnTo>
                  <a:lnTo>
                    <a:pt x="869" y="462"/>
                  </a:lnTo>
                  <a:lnTo>
                    <a:pt x="869" y="470"/>
                  </a:lnTo>
                  <a:lnTo>
                    <a:pt x="869" y="478"/>
                  </a:lnTo>
                  <a:lnTo>
                    <a:pt x="869" y="484"/>
                  </a:lnTo>
                  <a:lnTo>
                    <a:pt x="869" y="495"/>
                  </a:lnTo>
                  <a:lnTo>
                    <a:pt x="869" y="498"/>
                  </a:lnTo>
                  <a:lnTo>
                    <a:pt x="868" y="512"/>
                  </a:lnTo>
                  <a:lnTo>
                    <a:pt x="868" y="513"/>
                  </a:lnTo>
                  <a:lnTo>
                    <a:pt x="913" y="513"/>
                  </a:lnTo>
                  <a:lnTo>
                    <a:pt x="913" y="521"/>
                  </a:lnTo>
                  <a:lnTo>
                    <a:pt x="953" y="498"/>
                  </a:lnTo>
                  <a:lnTo>
                    <a:pt x="946" y="486"/>
                  </a:lnTo>
                  <a:lnTo>
                    <a:pt x="945" y="484"/>
                  </a:lnTo>
                  <a:lnTo>
                    <a:pt x="939" y="473"/>
                  </a:lnTo>
                  <a:lnTo>
                    <a:pt x="937" y="469"/>
                  </a:lnTo>
                  <a:lnTo>
                    <a:pt x="928" y="452"/>
                  </a:lnTo>
                  <a:lnTo>
                    <a:pt x="919" y="434"/>
                  </a:lnTo>
                  <a:lnTo>
                    <a:pt x="915" y="427"/>
                  </a:lnTo>
                  <a:lnTo>
                    <a:pt x="913" y="424"/>
                  </a:lnTo>
                  <a:lnTo>
                    <a:pt x="910" y="422"/>
                  </a:lnTo>
                  <a:lnTo>
                    <a:pt x="925" y="386"/>
                  </a:lnTo>
                  <a:lnTo>
                    <a:pt x="950" y="376"/>
                  </a:lnTo>
                  <a:lnTo>
                    <a:pt x="968" y="369"/>
                  </a:lnTo>
                  <a:lnTo>
                    <a:pt x="973" y="360"/>
                  </a:lnTo>
                  <a:lnTo>
                    <a:pt x="973" y="358"/>
                  </a:lnTo>
                  <a:lnTo>
                    <a:pt x="980" y="343"/>
                  </a:lnTo>
                  <a:lnTo>
                    <a:pt x="979" y="327"/>
                  </a:lnTo>
                  <a:lnTo>
                    <a:pt x="979" y="326"/>
                  </a:lnTo>
                  <a:lnTo>
                    <a:pt x="983" y="324"/>
                  </a:lnTo>
                  <a:lnTo>
                    <a:pt x="994" y="317"/>
                  </a:lnTo>
                  <a:lnTo>
                    <a:pt x="998" y="316"/>
                  </a:lnTo>
                  <a:lnTo>
                    <a:pt x="1007" y="313"/>
                  </a:lnTo>
                  <a:lnTo>
                    <a:pt x="1016" y="310"/>
                  </a:lnTo>
                  <a:lnTo>
                    <a:pt x="1020" y="307"/>
                  </a:lnTo>
                  <a:lnTo>
                    <a:pt x="1023" y="304"/>
                  </a:lnTo>
                  <a:lnTo>
                    <a:pt x="1026" y="301"/>
                  </a:lnTo>
                  <a:lnTo>
                    <a:pt x="1032" y="295"/>
                  </a:lnTo>
                  <a:lnTo>
                    <a:pt x="1036" y="294"/>
                  </a:lnTo>
                  <a:lnTo>
                    <a:pt x="1045" y="289"/>
                  </a:lnTo>
                  <a:lnTo>
                    <a:pt x="1051" y="282"/>
                  </a:lnTo>
                  <a:lnTo>
                    <a:pt x="1053" y="271"/>
                  </a:lnTo>
                  <a:lnTo>
                    <a:pt x="1054" y="266"/>
                  </a:lnTo>
                  <a:lnTo>
                    <a:pt x="1056" y="260"/>
                  </a:lnTo>
                  <a:lnTo>
                    <a:pt x="1056" y="254"/>
                  </a:lnTo>
                  <a:lnTo>
                    <a:pt x="1057" y="249"/>
                  </a:lnTo>
                  <a:lnTo>
                    <a:pt x="1057" y="245"/>
                  </a:lnTo>
                  <a:lnTo>
                    <a:pt x="1058" y="243"/>
                  </a:lnTo>
                  <a:lnTo>
                    <a:pt x="1059" y="241"/>
                  </a:lnTo>
                  <a:lnTo>
                    <a:pt x="1058" y="238"/>
                  </a:lnTo>
                  <a:lnTo>
                    <a:pt x="1057" y="236"/>
                  </a:lnTo>
                  <a:lnTo>
                    <a:pt x="1058" y="235"/>
                  </a:lnTo>
                  <a:lnTo>
                    <a:pt x="1059" y="233"/>
                  </a:lnTo>
                  <a:lnTo>
                    <a:pt x="1060" y="233"/>
                  </a:lnTo>
                  <a:lnTo>
                    <a:pt x="1062" y="230"/>
                  </a:lnTo>
                  <a:lnTo>
                    <a:pt x="1065" y="230"/>
                  </a:lnTo>
                  <a:lnTo>
                    <a:pt x="1068" y="232"/>
                  </a:lnTo>
                  <a:lnTo>
                    <a:pt x="1072" y="235"/>
                  </a:lnTo>
                  <a:lnTo>
                    <a:pt x="1087" y="244"/>
                  </a:lnTo>
                  <a:lnTo>
                    <a:pt x="1092" y="247"/>
                  </a:lnTo>
                  <a:lnTo>
                    <a:pt x="1094" y="247"/>
                  </a:lnTo>
                  <a:lnTo>
                    <a:pt x="1096" y="247"/>
                  </a:lnTo>
                  <a:lnTo>
                    <a:pt x="1097" y="246"/>
                  </a:lnTo>
                  <a:lnTo>
                    <a:pt x="1098" y="246"/>
                  </a:lnTo>
                  <a:lnTo>
                    <a:pt x="1101" y="249"/>
                  </a:lnTo>
                  <a:lnTo>
                    <a:pt x="1102" y="250"/>
                  </a:lnTo>
                  <a:lnTo>
                    <a:pt x="1104" y="250"/>
                  </a:lnTo>
                  <a:lnTo>
                    <a:pt x="1108" y="253"/>
                  </a:lnTo>
                  <a:lnTo>
                    <a:pt x="1109" y="255"/>
                  </a:lnTo>
                  <a:lnTo>
                    <a:pt x="1111" y="259"/>
                  </a:lnTo>
                  <a:lnTo>
                    <a:pt x="1117" y="265"/>
                  </a:lnTo>
                  <a:lnTo>
                    <a:pt x="1122" y="267"/>
                  </a:lnTo>
                  <a:lnTo>
                    <a:pt x="1128" y="269"/>
                  </a:lnTo>
                  <a:lnTo>
                    <a:pt x="1138" y="272"/>
                  </a:lnTo>
                  <a:lnTo>
                    <a:pt x="1140" y="274"/>
                  </a:lnTo>
                  <a:lnTo>
                    <a:pt x="1146" y="280"/>
                  </a:lnTo>
                  <a:lnTo>
                    <a:pt x="1154" y="286"/>
                  </a:lnTo>
                  <a:lnTo>
                    <a:pt x="1155" y="287"/>
                  </a:lnTo>
                  <a:lnTo>
                    <a:pt x="1163" y="294"/>
                  </a:lnTo>
                  <a:lnTo>
                    <a:pt x="1169" y="299"/>
                  </a:lnTo>
                  <a:lnTo>
                    <a:pt x="1170" y="299"/>
                  </a:lnTo>
                  <a:lnTo>
                    <a:pt x="1179" y="304"/>
                  </a:lnTo>
                  <a:lnTo>
                    <a:pt x="1182" y="305"/>
                  </a:lnTo>
                  <a:lnTo>
                    <a:pt x="1184" y="305"/>
                  </a:lnTo>
                  <a:lnTo>
                    <a:pt x="1187" y="305"/>
                  </a:lnTo>
                  <a:lnTo>
                    <a:pt x="1189" y="304"/>
                  </a:lnTo>
                  <a:lnTo>
                    <a:pt x="1192" y="302"/>
                  </a:lnTo>
                  <a:lnTo>
                    <a:pt x="1194" y="301"/>
                  </a:lnTo>
                  <a:lnTo>
                    <a:pt x="1195" y="300"/>
                  </a:lnTo>
                  <a:lnTo>
                    <a:pt x="1197" y="296"/>
                  </a:lnTo>
                  <a:lnTo>
                    <a:pt x="1199" y="293"/>
                  </a:lnTo>
                  <a:lnTo>
                    <a:pt x="1281" y="353"/>
                  </a:lnTo>
                  <a:lnTo>
                    <a:pt x="1324" y="384"/>
                  </a:lnTo>
                  <a:lnTo>
                    <a:pt x="1336" y="392"/>
                  </a:lnTo>
                  <a:lnTo>
                    <a:pt x="1344" y="396"/>
                  </a:lnTo>
                  <a:lnTo>
                    <a:pt x="1344" y="453"/>
                  </a:lnTo>
                  <a:lnTo>
                    <a:pt x="1343" y="476"/>
                  </a:lnTo>
                  <a:lnTo>
                    <a:pt x="1343" y="495"/>
                  </a:lnTo>
                  <a:lnTo>
                    <a:pt x="1342" y="520"/>
                  </a:lnTo>
                  <a:lnTo>
                    <a:pt x="1342" y="526"/>
                  </a:lnTo>
                  <a:lnTo>
                    <a:pt x="1341" y="546"/>
                  </a:lnTo>
                  <a:lnTo>
                    <a:pt x="1341" y="565"/>
                  </a:lnTo>
                  <a:lnTo>
                    <a:pt x="1341" y="578"/>
                  </a:lnTo>
                  <a:lnTo>
                    <a:pt x="1339" y="606"/>
                  </a:lnTo>
                  <a:lnTo>
                    <a:pt x="1339" y="620"/>
                  </a:lnTo>
                  <a:lnTo>
                    <a:pt x="1339" y="628"/>
                  </a:lnTo>
                  <a:lnTo>
                    <a:pt x="1338" y="651"/>
                  </a:lnTo>
                  <a:lnTo>
                    <a:pt x="1338" y="662"/>
                  </a:lnTo>
                  <a:lnTo>
                    <a:pt x="1360" y="643"/>
                  </a:lnTo>
                  <a:lnTo>
                    <a:pt x="1362" y="644"/>
                  </a:lnTo>
                  <a:lnTo>
                    <a:pt x="1369" y="647"/>
                  </a:lnTo>
                  <a:lnTo>
                    <a:pt x="1373" y="651"/>
                  </a:lnTo>
                  <a:lnTo>
                    <a:pt x="1378" y="653"/>
                  </a:lnTo>
                  <a:lnTo>
                    <a:pt x="1385" y="655"/>
                  </a:lnTo>
                  <a:lnTo>
                    <a:pt x="1394" y="661"/>
                  </a:lnTo>
                  <a:lnTo>
                    <a:pt x="1373" y="705"/>
                  </a:lnTo>
                  <a:lnTo>
                    <a:pt x="1374" y="706"/>
                  </a:lnTo>
                  <a:lnTo>
                    <a:pt x="1379" y="709"/>
                  </a:lnTo>
                  <a:lnTo>
                    <a:pt x="1381" y="710"/>
                  </a:lnTo>
                  <a:lnTo>
                    <a:pt x="1385" y="713"/>
                  </a:lnTo>
                  <a:lnTo>
                    <a:pt x="1389" y="717"/>
                  </a:lnTo>
                  <a:lnTo>
                    <a:pt x="1391" y="719"/>
                  </a:lnTo>
                  <a:lnTo>
                    <a:pt x="1394" y="722"/>
                  </a:lnTo>
                  <a:lnTo>
                    <a:pt x="1394" y="723"/>
                  </a:lnTo>
                  <a:lnTo>
                    <a:pt x="1396" y="726"/>
                  </a:lnTo>
                  <a:lnTo>
                    <a:pt x="1397" y="730"/>
                  </a:lnTo>
                  <a:lnTo>
                    <a:pt x="1397" y="734"/>
                  </a:lnTo>
                  <a:lnTo>
                    <a:pt x="1401" y="738"/>
                  </a:lnTo>
                  <a:lnTo>
                    <a:pt x="1405" y="744"/>
                  </a:lnTo>
                  <a:lnTo>
                    <a:pt x="1406" y="744"/>
                  </a:lnTo>
                  <a:lnTo>
                    <a:pt x="1408" y="746"/>
                  </a:lnTo>
                  <a:lnTo>
                    <a:pt x="1415" y="748"/>
                  </a:lnTo>
                  <a:lnTo>
                    <a:pt x="1419" y="749"/>
                  </a:lnTo>
                  <a:lnTo>
                    <a:pt x="1420" y="749"/>
                  </a:lnTo>
                  <a:lnTo>
                    <a:pt x="1397" y="806"/>
                  </a:lnTo>
                  <a:lnTo>
                    <a:pt x="1395" y="805"/>
                  </a:lnTo>
                  <a:lnTo>
                    <a:pt x="1388" y="803"/>
                  </a:lnTo>
                  <a:lnTo>
                    <a:pt x="1370" y="797"/>
                  </a:lnTo>
                  <a:lnTo>
                    <a:pt x="1353" y="790"/>
                  </a:lnTo>
                  <a:lnTo>
                    <a:pt x="1345" y="788"/>
                  </a:lnTo>
                  <a:lnTo>
                    <a:pt x="1346" y="748"/>
                  </a:lnTo>
                  <a:lnTo>
                    <a:pt x="1342" y="747"/>
                  </a:lnTo>
                  <a:lnTo>
                    <a:pt x="1338" y="747"/>
                  </a:lnTo>
                  <a:lnTo>
                    <a:pt x="1336" y="742"/>
                  </a:lnTo>
                  <a:lnTo>
                    <a:pt x="1336" y="751"/>
                  </a:lnTo>
                  <a:lnTo>
                    <a:pt x="1336" y="781"/>
                  </a:lnTo>
                  <a:lnTo>
                    <a:pt x="1336" y="794"/>
                  </a:lnTo>
                  <a:lnTo>
                    <a:pt x="1335" y="804"/>
                  </a:lnTo>
                  <a:lnTo>
                    <a:pt x="1335" y="805"/>
                  </a:lnTo>
                  <a:lnTo>
                    <a:pt x="1335" y="812"/>
                  </a:lnTo>
                  <a:lnTo>
                    <a:pt x="1335" y="828"/>
                  </a:lnTo>
                  <a:lnTo>
                    <a:pt x="1335" y="835"/>
                  </a:lnTo>
                  <a:lnTo>
                    <a:pt x="1335" y="845"/>
                  </a:lnTo>
                  <a:lnTo>
                    <a:pt x="1334" y="864"/>
                  </a:lnTo>
                  <a:lnTo>
                    <a:pt x="1334" y="873"/>
                  </a:lnTo>
                  <a:lnTo>
                    <a:pt x="1334" y="885"/>
                  </a:lnTo>
                  <a:lnTo>
                    <a:pt x="1334" y="886"/>
                  </a:lnTo>
                  <a:lnTo>
                    <a:pt x="1333" y="895"/>
                  </a:lnTo>
                  <a:lnTo>
                    <a:pt x="1333" y="904"/>
                  </a:lnTo>
                  <a:lnTo>
                    <a:pt x="1333" y="920"/>
                  </a:lnTo>
                  <a:lnTo>
                    <a:pt x="1333" y="924"/>
                  </a:lnTo>
                  <a:lnTo>
                    <a:pt x="1333" y="927"/>
                  </a:lnTo>
                  <a:lnTo>
                    <a:pt x="1333" y="928"/>
                  </a:lnTo>
                  <a:lnTo>
                    <a:pt x="1332" y="936"/>
                  </a:lnTo>
                  <a:lnTo>
                    <a:pt x="1322" y="936"/>
                  </a:lnTo>
                  <a:lnTo>
                    <a:pt x="1312" y="936"/>
                  </a:lnTo>
                  <a:lnTo>
                    <a:pt x="1298" y="936"/>
                  </a:lnTo>
                  <a:lnTo>
                    <a:pt x="1289" y="936"/>
                  </a:lnTo>
                  <a:lnTo>
                    <a:pt x="1265" y="936"/>
                  </a:lnTo>
                  <a:lnTo>
                    <a:pt x="1250" y="936"/>
                  </a:lnTo>
                  <a:lnTo>
                    <a:pt x="1239" y="936"/>
                  </a:lnTo>
                  <a:lnTo>
                    <a:pt x="1222" y="936"/>
                  </a:lnTo>
                  <a:lnTo>
                    <a:pt x="1220" y="936"/>
                  </a:lnTo>
                  <a:lnTo>
                    <a:pt x="1212" y="936"/>
                  </a:lnTo>
                  <a:lnTo>
                    <a:pt x="1204" y="936"/>
                  </a:lnTo>
                  <a:lnTo>
                    <a:pt x="1162" y="936"/>
                  </a:lnTo>
                  <a:lnTo>
                    <a:pt x="1144" y="936"/>
                  </a:lnTo>
                  <a:lnTo>
                    <a:pt x="1127" y="936"/>
                  </a:lnTo>
                  <a:lnTo>
                    <a:pt x="1123" y="936"/>
                  </a:lnTo>
                  <a:lnTo>
                    <a:pt x="1120" y="936"/>
                  </a:lnTo>
                  <a:lnTo>
                    <a:pt x="1114" y="936"/>
                  </a:lnTo>
                  <a:lnTo>
                    <a:pt x="1084" y="936"/>
                  </a:lnTo>
                  <a:lnTo>
                    <a:pt x="1070" y="936"/>
                  </a:lnTo>
                  <a:lnTo>
                    <a:pt x="1054" y="936"/>
                  </a:lnTo>
                  <a:lnTo>
                    <a:pt x="1039" y="936"/>
                  </a:lnTo>
                  <a:lnTo>
                    <a:pt x="992" y="935"/>
                  </a:lnTo>
                  <a:lnTo>
                    <a:pt x="974" y="935"/>
                  </a:lnTo>
                  <a:lnTo>
                    <a:pt x="992" y="950"/>
                  </a:lnTo>
                  <a:lnTo>
                    <a:pt x="992" y="952"/>
                  </a:lnTo>
                  <a:lnTo>
                    <a:pt x="992" y="962"/>
                  </a:lnTo>
                  <a:lnTo>
                    <a:pt x="992" y="968"/>
                  </a:lnTo>
                  <a:lnTo>
                    <a:pt x="991" y="991"/>
                  </a:lnTo>
                  <a:lnTo>
                    <a:pt x="991" y="1015"/>
                  </a:lnTo>
                  <a:lnTo>
                    <a:pt x="991" y="1031"/>
                  </a:lnTo>
                  <a:lnTo>
                    <a:pt x="991" y="1040"/>
                  </a:lnTo>
                  <a:lnTo>
                    <a:pt x="942" y="1040"/>
                  </a:lnTo>
                  <a:lnTo>
                    <a:pt x="933" y="1040"/>
                  </a:lnTo>
                  <a:lnTo>
                    <a:pt x="907" y="1040"/>
                  </a:lnTo>
                  <a:lnTo>
                    <a:pt x="896" y="1041"/>
                  </a:lnTo>
                  <a:lnTo>
                    <a:pt x="859" y="1042"/>
                  </a:lnTo>
                  <a:lnTo>
                    <a:pt x="856" y="1057"/>
                  </a:lnTo>
                  <a:lnTo>
                    <a:pt x="846" y="1056"/>
                  </a:lnTo>
                  <a:lnTo>
                    <a:pt x="841" y="1055"/>
                  </a:lnTo>
                  <a:lnTo>
                    <a:pt x="837" y="1055"/>
                  </a:lnTo>
                  <a:lnTo>
                    <a:pt x="836" y="1048"/>
                  </a:lnTo>
                  <a:lnTo>
                    <a:pt x="834" y="1036"/>
                  </a:lnTo>
                  <a:lnTo>
                    <a:pt x="826" y="1005"/>
                  </a:lnTo>
                  <a:lnTo>
                    <a:pt x="822" y="996"/>
                  </a:lnTo>
                  <a:lnTo>
                    <a:pt x="820" y="987"/>
                  </a:lnTo>
                  <a:lnTo>
                    <a:pt x="816" y="977"/>
                  </a:lnTo>
                  <a:lnTo>
                    <a:pt x="808" y="952"/>
                  </a:lnTo>
                  <a:lnTo>
                    <a:pt x="803" y="939"/>
                  </a:lnTo>
                  <a:lnTo>
                    <a:pt x="796" y="938"/>
                  </a:lnTo>
                  <a:lnTo>
                    <a:pt x="789" y="937"/>
                  </a:lnTo>
                  <a:lnTo>
                    <a:pt x="782" y="937"/>
                  </a:lnTo>
                  <a:lnTo>
                    <a:pt x="781" y="937"/>
                  </a:lnTo>
                  <a:lnTo>
                    <a:pt x="770" y="937"/>
                  </a:lnTo>
                  <a:lnTo>
                    <a:pt x="768" y="937"/>
                  </a:lnTo>
                  <a:lnTo>
                    <a:pt x="758" y="937"/>
                  </a:lnTo>
                  <a:lnTo>
                    <a:pt x="751" y="937"/>
                  </a:lnTo>
                  <a:lnTo>
                    <a:pt x="744" y="937"/>
                  </a:lnTo>
                  <a:lnTo>
                    <a:pt x="684" y="931"/>
                  </a:lnTo>
                  <a:lnTo>
                    <a:pt x="649" y="930"/>
                  </a:lnTo>
                  <a:lnTo>
                    <a:pt x="646" y="930"/>
                  </a:lnTo>
                  <a:lnTo>
                    <a:pt x="643" y="930"/>
                  </a:lnTo>
                  <a:lnTo>
                    <a:pt x="630" y="931"/>
                  </a:lnTo>
                  <a:lnTo>
                    <a:pt x="603" y="932"/>
                  </a:lnTo>
                  <a:lnTo>
                    <a:pt x="567" y="931"/>
                  </a:lnTo>
                  <a:lnTo>
                    <a:pt x="566" y="931"/>
                  </a:lnTo>
                  <a:lnTo>
                    <a:pt x="560" y="931"/>
                  </a:lnTo>
                  <a:lnTo>
                    <a:pt x="558" y="931"/>
                  </a:lnTo>
                  <a:lnTo>
                    <a:pt x="548" y="931"/>
                  </a:lnTo>
                  <a:lnTo>
                    <a:pt x="496" y="930"/>
                  </a:lnTo>
                  <a:lnTo>
                    <a:pt x="451" y="930"/>
                  </a:lnTo>
                  <a:lnTo>
                    <a:pt x="449" y="916"/>
                  </a:lnTo>
                  <a:lnTo>
                    <a:pt x="453" y="918"/>
                  </a:lnTo>
                  <a:lnTo>
                    <a:pt x="453" y="919"/>
                  </a:lnTo>
                  <a:lnTo>
                    <a:pt x="518" y="914"/>
                  </a:lnTo>
                  <a:lnTo>
                    <a:pt x="534" y="907"/>
                  </a:lnTo>
                  <a:lnTo>
                    <a:pt x="539" y="906"/>
                  </a:lnTo>
                  <a:lnTo>
                    <a:pt x="539" y="904"/>
                  </a:lnTo>
                  <a:lnTo>
                    <a:pt x="541" y="902"/>
                  </a:lnTo>
                  <a:lnTo>
                    <a:pt x="543" y="901"/>
                  </a:lnTo>
                  <a:lnTo>
                    <a:pt x="545" y="899"/>
                  </a:lnTo>
                  <a:lnTo>
                    <a:pt x="542" y="893"/>
                  </a:lnTo>
                  <a:lnTo>
                    <a:pt x="541" y="894"/>
                  </a:lnTo>
                  <a:lnTo>
                    <a:pt x="537" y="895"/>
                  </a:lnTo>
                  <a:lnTo>
                    <a:pt x="529" y="898"/>
                  </a:lnTo>
                  <a:lnTo>
                    <a:pt x="527" y="898"/>
                  </a:lnTo>
                  <a:lnTo>
                    <a:pt x="523" y="901"/>
                  </a:lnTo>
                  <a:lnTo>
                    <a:pt x="515" y="903"/>
                  </a:lnTo>
                  <a:lnTo>
                    <a:pt x="500" y="905"/>
                  </a:lnTo>
                  <a:lnTo>
                    <a:pt x="494" y="904"/>
                  </a:lnTo>
                  <a:lnTo>
                    <a:pt x="491" y="902"/>
                  </a:lnTo>
                  <a:lnTo>
                    <a:pt x="488" y="902"/>
                  </a:lnTo>
                  <a:lnTo>
                    <a:pt x="481" y="902"/>
                  </a:lnTo>
                  <a:lnTo>
                    <a:pt x="472" y="902"/>
                  </a:lnTo>
                  <a:lnTo>
                    <a:pt x="463" y="899"/>
                  </a:lnTo>
                  <a:lnTo>
                    <a:pt x="457" y="898"/>
                  </a:lnTo>
                  <a:lnTo>
                    <a:pt x="450" y="899"/>
                  </a:lnTo>
                  <a:lnTo>
                    <a:pt x="449" y="899"/>
                  </a:lnTo>
                  <a:lnTo>
                    <a:pt x="448" y="898"/>
                  </a:lnTo>
                  <a:lnTo>
                    <a:pt x="448" y="893"/>
                  </a:lnTo>
                  <a:lnTo>
                    <a:pt x="447" y="888"/>
                  </a:lnTo>
                  <a:lnTo>
                    <a:pt x="447" y="885"/>
                  </a:lnTo>
                  <a:lnTo>
                    <a:pt x="447" y="882"/>
                  </a:lnTo>
                  <a:lnTo>
                    <a:pt x="447" y="880"/>
                  </a:lnTo>
                  <a:lnTo>
                    <a:pt x="448" y="879"/>
                  </a:lnTo>
                  <a:lnTo>
                    <a:pt x="449" y="873"/>
                  </a:lnTo>
                  <a:lnTo>
                    <a:pt x="446" y="862"/>
                  </a:lnTo>
                  <a:lnTo>
                    <a:pt x="445" y="856"/>
                  </a:lnTo>
                  <a:lnTo>
                    <a:pt x="444" y="852"/>
                  </a:lnTo>
                  <a:lnTo>
                    <a:pt x="442" y="845"/>
                  </a:lnTo>
                  <a:lnTo>
                    <a:pt x="441" y="839"/>
                  </a:lnTo>
                  <a:lnTo>
                    <a:pt x="440" y="834"/>
                  </a:lnTo>
                  <a:lnTo>
                    <a:pt x="439" y="829"/>
                  </a:lnTo>
                  <a:lnTo>
                    <a:pt x="439" y="826"/>
                  </a:lnTo>
                  <a:lnTo>
                    <a:pt x="439" y="824"/>
                  </a:lnTo>
                  <a:lnTo>
                    <a:pt x="439" y="823"/>
                  </a:lnTo>
                  <a:lnTo>
                    <a:pt x="441" y="821"/>
                  </a:lnTo>
                  <a:lnTo>
                    <a:pt x="442" y="821"/>
                  </a:lnTo>
                  <a:lnTo>
                    <a:pt x="445" y="819"/>
                  </a:lnTo>
                  <a:lnTo>
                    <a:pt x="447" y="818"/>
                  </a:lnTo>
                  <a:lnTo>
                    <a:pt x="449" y="816"/>
                  </a:lnTo>
                  <a:lnTo>
                    <a:pt x="453" y="815"/>
                  </a:lnTo>
                  <a:lnTo>
                    <a:pt x="456" y="815"/>
                  </a:lnTo>
                  <a:lnTo>
                    <a:pt x="459" y="815"/>
                  </a:lnTo>
                  <a:lnTo>
                    <a:pt x="463" y="815"/>
                  </a:lnTo>
                  <a:lnTo>
                    <a:pt x="466" y="815"/>
                  </a:lnTo>
                  <a:lnTo>
                    <a:pt x="470" y="814"/>
                  </a:lnTo>
                  <a:lnTo>
                    <a:pt x="474" y="813"/>
                  </a:lnTo>
                  <a:lnTo>
                    <a:pt x="479" y="811"/>
                  </a:lnTo>
                  <a:lnTo>
                    <a:pt x="482" y="810"/>
                  </a:lnTo>
                  <a:lnTo>
                    <a:pt x="485" y="807"/>
                  </a:lnTo>
                  <a:lnTo>
                    <a:pt x="488" y="806"/>
                  </a:lnTo>
                  <a:lnTo>
                    <a:pt x="479" y="776"/>
                  </a:lnTo>
                  <a:lnTo>
                    <a:pt x="423" y="796"/>
                  </a:lnTo>
                  <a:lnTo>
                    <a:pt x="420" y="791"/>
                  </a:lnTo>
                  <a:lnTo>
                    <a:pt x="413" y="794"/>
                  </a:lnTo>
                  <a:lnTo>
                    <a:pt x="411" y="795"/>
                  </a:lnTo>
                  <a:lnTo>
                    <a:pt x="410" y="790"/>
                  </a:lnTo>
                  <a:lnTo>
                    <a:pt x="447" y="776"/>
                  </a:lnTo>
                  <a:lnTo>
                    <a:pt x="450" y="773"/>
                  </a:lnTo>
                  <a:lnTo>
                    <a:pt x="454" y="770"/>
                  </a:lnTo>
                  <a:lnTo>
                    <a:pt x="456" y="768"/>
                  </a:lnTo>
                  <a:lnTo>
                    <a:pt x="458" y="763"/>
                  </a:lnTo>
                  <a:lnTo>
                    <a:pt x="460" y="759"/>
                  </a:lnTo>
                  <a:lnTo>
                    <a:pt x="462" y="753"/>
                  </a:lnTo>
                  <a:lnTo>
                    <a:pt x="460" y="747"/>
                  </a:lnTo>
                  <a:lnTo>
                    <a:pt x="454" y="724"/>
                  </a:lnTo>
                  <a:lnTo>
                    <a:pt x="449" y="710"/>
                  </a:lnTo>
                  <a:lnTo>
                    <a:pt x="441" y="682"/>
                  </a:lnTo>
                  <a:lnTo>
                    <a:pt x="398" y="699"/>
                  </a:lnTo>
                  <a:lnTo>
                    <a:pt x="333" y="570"/>
                  </a:lnTo>
                  <a:lnTo>
                    <a:pt x="349" y="555"/>
                  </a:lnTo>
                  <a:lnTo>
                    <a:pt x="350" y="555"/>
                  </a:lnTo>
                  <a:lnTo>
                    <a:pt x="352" y="556"/>
                  </a:lnTo>
                  <a:lnTo>
                    <a:pt x="352" y="558"/>
                  </a:lnTo>
                  <a:lnTo>
                    <a:pt x="352" y="559"/>
                  </a:lnTo>
                  <a:lnTo>
                    <a:pt x="352" y="560"/>
                  </a:lnTo>
                  <a:lnTo>
                    <a:pt x="351" y="560"/>
                  </a:lnTo>
                  <a:lnTo>
                    <a:pt x="350" y="560"/>
                  </a:lnTo>
                  <a:lnTo>
                    <a:pt x="338" y="571"/>
                  </a:lnTo>
                  <a:lnTo>
                    <a:pt x="372" y="640"/>
                  </a:lnTo>
                  <a:lnTo>
                    <a:pt x="373" y="643"/>
                  </a:lnTo>
                  <a:lnTo>
                    <a:pt x="375" y="643"/>
                  </a:lnTo>
                  <a:lnTo>
                    <a:pt x="377" y="642"/>
                  </a:lnTo>
                  <a:lnTo>
                    <a:pt x="420" y="627"/>
                  </a:lnTo>
                  <a:lnTo>
                    <a:pt x="422" y="625"/>
                  </a:lnTo>
                  <a:lnTo>
                    <a:pt x="422" y="623"/>
                  </a:lnTo>
                  <a:lnTo>
                    <a:pt x="422" y="621"/>
                  </a:lnTo>
                  <a:lnTo>
                    <a:pt x="422" y="619"/>
                  </a:lnTo>
                  <a:lnTo>
                    <a:pt x="421" y="617"/>
                  </a:lnTo>
                  <a:lnTo>
                    <a:pt x="418" y="612"/>
                  </a:lnTo>
                  <a:lnTo>
                    <a:pt x="401" y="567"/>
                  </a:lnTo>
                  <a:lnTo>
                    <a:pt x="399" y="565"/>
                  </a:lnTo>
                  <a:lnTo>
                    <a:pt x="395" y="562"/>
                  </a:lnTo>
                  <a:lnTo>
                    <a:pt x="393" y="561"/>
                  </a:lnTo>
                  <a:lnTo>
                    <a:pt x="390" y="560"/>
                  </a:lnTo>
                  <a:lnTo>
                    <a:pt x="389" y="559"/>
                  </a:lnTo>
                  <a:lnTo>
                    <a:pt x="385" y="554"/>
                  </a:lnTo>
                  <a:lnTo>
                    <a:pt x="381" y="544"/>
                  </a:lnTo>
                  <a:lnTo>
                    <a:pt x="378" y="543"/>
                  </a:lnTo>
                  <a:lnTo>
                    <a:pt x="378" y="542"/>
                  </a:lnTo>
                  <a:lnTo>
                    <a:pt x="379" y="540"/>
                  </a:lnTo>
                  <a:lnTo>
                    <a:pt x="379" y="539"/>
                  </a:lnTo>
                  <a:lnTo>
                    <a:pt x="377" y="535"/>
                  </a:lnTo>
                  <a:lnTo>
                    <a:pt x="375" y="528"/>
                  </a:lnTo>
                  <a:lnTo>
                    <a:pt x="376" y="525"/>
                  </a:lnTo>
                  <a:lnTo>
                    <a:pt x="376" y="521"/>
                  </a:lnTo>
                  <a:lnTo>
                    <a:pt x="375" y="517"/>
                  </a:lnTo>
                  <a:lnTo>
                    <a:pt x="369" y="510"/>
                  </a:lnTo>
                  <a:lnTo>
                    <a:pt x="368" y="509"/>
                  </a:lnTo>
                  <a:lnTo>
                    <a:pt x="365" y="510"/>
                  </a:lnTo>
                  <a:lnTo>
                    <a:pt x="362" y="509"/>
                  </a:lnTo>
                  <a:lnTo>
                    <a:pt x="362" y="508"/>
                  </a:lnTo>
                  <a:lnTo>
                    <a:pt x="360" y="505"/>
                  </a:lnTo>
                  <a:lnTo>
                    <a:pt x="281" y="535"/>
                  </a:lnTo>
                  <a:lnTo>
                    <a:pt x="276" y="526"/>
                  </a:lnTo>
                  <a:lnTo>
                    <a:pt x="274" y="520"/>
                  </a:lnTo>
                  <a:lnTo>
                    <a:pt x="273" y="518"/>
                  </a:lnTo>
                  <a:lnTo>
                    <a:pt x="308" y="504"/>
                  </a:lnTo>
                  <a:lnTo>
                    <a:pt x="316" y="501"/>
                  </a:lnTo>
                  <a:lnTo>
                    <a:pt x="318" y="496"/>
                  </a:lnTo>
                  <a:lnTo>
                    <a:pt x="313" y="486"/>
                  </a:lnTo>
                  <a:lnTo>
                    <a:pt x="266" y="505"/>
                  </a:lnTo>
                  <a:lnTo>
                    <a:pt x="265" y="504"/>
                  </a:lnTo>
                  <a:lnTo>
                    <a:pt x="231" y="438"/>
                  </a:lnTo>
                  <a:lnTo>
                    <a:pt x="226" y="427"/>
                  </a:lnTo>
                  <a:lnTo>
                    <a:pt x="223" y="417"/>
                  </a:lnTo>
                  <a:lnTo>
                    <a:pt x="222" y="412"/>
                  </a:lnTo>
                  <a:lnTo>
                    <a:pt x="221" y="405"/>
                  </a:lnTo>
                  <a:lnTo>
                    <a:pt x="220" y="402"/>
                  </a:lnTo>
                  <a:lnTo>
                    <a:pt x="216" y="394"/>
                  </a:lnTo>
                  <a:lnTo>
                    <a:pt x="216" y="392"/>
                  </a:lnTo>
                  <a:lnTo>
                    <a:pt x="215" y="389"/>
                  </a:lnTo>
                  <a:lnTo>
                    <a:pt x="215" y="387"/>
                  </a:lnTo>
                  <a:lnTo>
                    <a:pt x="216" y="387"/>
                  </a:lnTo>
                  <a:lnTo>
                    <a:pt x="216" y="386"/>
                  </a:lnTo>
                  <a:lnTo>
                    <a:pt x="218" y="385"/>
                  </a:lnTo>
                  <a:lnTo>
                    <a:pt x="230" y="379"/>
                  </a:lnTo>
                  <a:lnTo>
                    <a:pt x="237" y="376"/>
                  </a:lnTo>
                  <a:lnTo>
                    <a:pt x="241" y="374"/>
                  </a:lnTo>
                  <a:lnTo>
                    <a:pt x="248" y="371"/>
                  </a:lnTo>
                  <a:lnTo>
                    <a:pt x="252" y="368"/>
                  </a:lnTo>
                  <a:lnTo>
                    <a:pt x="256" y="366"/>
                  </a:lnTo>
                  <a:lnTo>
                    <a:pt x="251" y="363"/>
                  </a:lnTo>
                  <a:lnTo>
                    <a:pt x="250" y="362"/>
                  </a:lnTo>
                  <a:lnTo>
                    <a:pt x="250" y="360"/>
                  </a:lnTo>
                  <a:lnTo>
                    <a:pt x="251" y="359"/>
                  </a:lnTo>
                  <a:lnTo>
                    <a:pt x="250" y="354"/>
                  </a:lnTo>
                  <a:lnTo>
                    <a:pt x="247" y="354"/>
                  </a:lnTo>
                  <a:lnTo>
                    <a:pt x="243" y="351"/>
                  </a:lnTo>
                  <a:lnTo>
                    <a:pt x="242" y="349"/>
                  </a:lnTo>
                  <a:lnTo>
                    <a:pt x="240" y="342"/>
                  </a:lnTo>
                  <a:lnTo>
                    <a:pt x="239" y="341"/>
                  </a:lnTo>
                  <a:lnTo>
                    <a:pt x="238" y="341"/>
                  </a:lnTo>
                  <a:lnTo>
                    <a:pt x="237" y="343"/>
                  </a:lnTo>
                  <a:lnTo>
                    <a:pt x="235" y="346"/>
                  </a:lnTo>
                  <a:lnTo>
                    <a:pt x="233" y="351"/>
                  </a:lnTo>
                  <a:lnTo>
                    <a:pt x="233" y="353"/>
                  </a:lnTo>
                  <a:lnTo>
                    <a:pt x="233" y="355"/>
                  </a:lnTo>
                  <a:lnTo>
                    <a:pt x="234" y="357"/>
                  </a:lnTo>
                  <a:lnTo>
                    <a:pt x="234" y="358"/>
                  </a:lnTo>
                  <a:lnTo>
                    <a:pt x="229" y="362"/>
                  </a:lnTo>
                  <a:lnTo>
                    <a:pt x="222" y="366"/>
                  </a:lnTo>
                  <a:lnTo>
                    <a:pt x="217" y="368"/>
                  </a:lnTo>
                  <a:lnTo>
                    <a:pt x="214" y="368"/>
                  </a:lnTo>
                  <a:lnTo>
                    <a:pt x="212" y="368"/>
                  </a:lnTo>
                  <a:lnTo>
                    <a:pt x="209" y="368"/>
                  </a:lnTo>
                  <a:lnTo>
                    <a:pt x="209" y="367"/>
                  </a:lnTo>
                  <a:lnTo>
                    <a:pt x="207" y="367"/>
                  </a:lnTo>
                  <a:lnTo>
                    <a:pt x="205" y="363"/>
                  </a:lnTo>
                  <a:lnTo>
                    <a:pt x="204" y="360"/>
                  </a:lnTo>
                  <a:lnTo>
                    <a:pt x="197" y="345"/>
                  </a:lnTo>
                  <a:lnTo>
                    <a:pt x="194" y="338"/>
                  </a:lnTo>
                  <a:lnTo>
                    <a:pt x="192" y="335"/>
                  </a:lnTo>
                  <a:lnTo>
                    <a:pt x="192" y="332"/>
                  </a:lnTo>
                  <a:lnTo>
                    <a:pt x="189" y="321"/>
                  </a:lnTo>
                  <a:lnTo>
                    <a:pt x="183" y="309"/>
                  </a:lnTo>
                  <a:lnTo>
                    <a:pt x="177" y="300"/>
                  </a:lnTo>
                  <a:lnTo>
                    <a:pt x="169" y="286"/>
                  </a:lnTo>
                  <a:lnTo>
                    <a:pt x="164" y="280"/>
                  </a:lnTo>
                  <a:lnTo>
                    <a:pt x="152" y="257"/>
                  </a:lnTo>
                  <a:lnTo>
                    <a:pt x="145" y="247"/>
                  </a:lnTo>
                  <a:lnTo>
                    <a:pt x="138" y="238"/>
                  </a:lnTo>
                  <a:lnTo>
                    <a:pt x="134" y="234"/>
                  </a:lnTo>
                  <a:lnTo>
                    <a:pt x="128" y="228"/>
                  </a:lnTo>
                  <a:lnTo>
                    <a:pt x="125" y="224"/>
                  </a:lnTo>
                  <a:lnTo>
                    <a:pt x="122" y="219"/>
                  </a:lnTo>
                  <a:lnTo>
                    <a:pt x="121" y="217"/>
                  </a:lnTo>
                  <a:lnTo>
                    <a:pt x="120" y="216"/>
                  </a:lnTo>
                  <a:lnTo>
                    <a:pt x="119" y="216"/>
                  </a:lnTo>
                  <a:lnTo>
                    <a:pt x="118" y="213"/>
                  </a:lnTo>
                  <a:lnTo>
                    <a:pt x="118" y="212"/>
                  </a:lnTo>
                  <a:lnTo>
                    <a:pt x="169" y="188"/>
                  </a:lnTo>
                  <a:lnTo>
                    <a:pt x="158" y="171"/>
                  </a:lnTo>
                  <a:lnTo>
                    <a:pt x="103" y="194"/>
                  </a:lnTo>
                  <a:lnTo>
                    <a:pt x="102" y="191"/>
                  </a:lnTo>
                  <a:lnTo>
                    <a:pt x="99" y="185"/>
                  </a:lnTo>
                  <a:lnTo>
                    <a:pt x="152" y="160"/>
                  </a:lnTo>
                  <a:lnTo>
                    <a:pt x="145" y="150"/>
                  </a:lnTo>
                  <a:lnTo>
                    <a:pt x="141" y="152"/>
                  </a:lnTo>
                  <a:lnTo>
                    <a:pt x="136" y="149"/>
                  </a:lnTo>
                  <a:lnTo>
                    <a:pt x="93" y="166"/>
                  </a:lnTo>
                  <a:lnTo>
                    <a:pt x="89" y="167"/>
                  </a:lnTo>
                  <a:lnTo>
                    <a:pt x="87" y="165"/>
                  </a:lnTo>
                  <a:lnTo>
                    <a:pt x="86" y="162"/>
                  </a:lnTo>
                  <a:lnTo>
                    <a:pt x="86" y="159"/>
                  </a:lnTo>
                  <a:lnTo>
                    <a:pt x="87" y="158"/>
                  </a:lnTo>
                  <a:lnTo>
                    <a:pt x="89" y="155"/>
                  </a:lnTo>
                  <a:lnTo>
                    <a:pt x="94" y="153"/>
                  </a:lnTo>
                  <a:lnTo>
                    <a:pt x="99" y="152"/>
                  </a:lnTo>
                  <a:lnTo>
                    <a:pt x="104" y="150"/>
                  </a:lnTo>
                  <a:lnTo>
                    <a:pt x="106" y="149"/>
                  </a:lnTo>
                  <a:lnTo>
                    <a:pt x="106" y="146"/>
                  </a:lnTo>
                  <a:lnTo>
                    <a:pt x="106" y="143"/>
                  </a:lnTo>
                  <a:lnTo>
                    <a:pt x="105" y="138"/>
                  </a:lnTo>
                  <a:lnTo>
                    <a:pt x="102" y="132"/>
                  </a:lnTo>
                  <a:lnTo>
                    <a:pt x="101" y="128"/>
                  </a:lnTo>
                  <a:lnTo>
                    <a:pt x="79" y="142"/>
                  </a:lnTo>
                  <a:lnTo>
                    <a:pt x="76" y="143"/>
                  </a:lnTo>
                  <a:lnTo>
                    <a:pt x="49" y="96"/>
                  </a:lnTo>
                  <a:lnTo>
                    <a:pt x="40" y="86"/>
                  </a:lnTo>
                  <a:lnTo>
                    <a:pt x="31" y="70"/>
                  </a:lnTo>
                  <a:lnTo>
                    <a:pt x="24" y="59"/>
                  </a:lnTo>
                  <a:lnTo>
                    <a:pt x="22" y="56"/>
                  </a:lnTo>
                  <a:lnTo>
                    <a:pt x="20" y="52"/>
                  </a:lnTo>
                  <a:lnTo>
                    <a:pt x="18" y="50"/>
                  </a:lnTo>
                  <a:lnTo>
                    <a:pt x="17" y="50"/>
                  </a:lnTo>
                  <a:lnTo>
                    <a:pt x="15" y="49"/>
                  </a:lnTo>
                  <a:lnTo>
                    <a:pt x="13" y="48"/>
                  </a:lnTo>
                  <a:lnTo>
                    <a:pt x="10" y="46"/>
                  </a:lnTo>
                  <a:lnTo>
                    <a:pt x="9" y="45"/>
                  </a:lnTo>
                  <a:lnTo>
                    <a:pt x="6" y="43"/>
                  </a:lnTo>
                  <a:lnTo>
                    <a:pt x="5" y="42"/>
                  </a:lnTo>
                  <a:lnTo>
                    <a:pt x="3" y="41"/>
                  </a:lnTo>
                  <a:lnTo>
                    <a:pt x="3" y="40"/>
                  </a:lnTo>
                  <a:lnTo>
                    <a:pt x="32" y="20"/>
                  </a:lnTo>
                  <a:lnTo>
                    <a:pt x="37" y="20"/>
                  </a:lnTo>
                  <a:lnTo>
                    <a:pt x="37" y="15"/>
                  </a:lnTo>
                  <a:lnTo>
                    <a:pt x="20" y="14"/>
                  </a:lnTo>
                  <a:lnTo>
                    <a:pt x="19" y="19"/>
                  </a:lnTo>
                  <a:lnTo>
                    <a:pt x="8" y="26"/>
                  </a:lnTo>
                  <a:lnTo>
                    <a:pt x="2" y="12"/>
                  </a:lnTo>
                  <a:lnTo>
                    <a:pt x="0" y="8"/>
                  </a:lnTo>
                  <a:lnTo>
                    <a:pt x="13" y="0"/>
                  </a:lnTo>
                  <a:lnTo>
                    <a:pt x="50" y="3"/>
                  </a:lnTo>
                  <a:lnTo>
                    <a:pt x="100" y="9"/>
                  </a:lnTo>
                  <a:close/>
                  <a:moveTo>
                    <a:pt x="544" y="893"/>
                  </a:moveTo>
                  <a:lnTo>
                    <a:pt x="548" y="898"/>
                  </a:lnTo>
                  <a:lnTo>
                    <a:pt x="550" y="897"/>
                  </a:lnTo>
                  <a:lnTo>
                    <a:pt x="552" y="897"/>
                  </a:lnTo>
                  <a:lnTo>
                    <a:pt x="556" y="898"/>
                  </a:lnTo>
                  <a:lnTo>
                    <a:pt x="556" y="899"/>
                  </a:lnTo>
                  <a:lnTo>
                    <a:pt x="656" y="861"/>
                  </a:lnTo>
                  <a:lnTo>
                    <a:pt x="653" y="852"/>
                  </a:lnTo>
                  <a:lnTo>
                    <a:pt x="544" y="893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8" name="Freeform 82">
              <a:extLst>
                <a:ext uri="{FF2B5EF4-FFF2-40B4-BE49-F238E27FC236}">
                  <a16:creationId xmlns:a16="http://schemas.microsoft.com/office/drawing/2014/main" id="{7C528A6B-DE22-3342-E66A-CCF34DC1215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511425" y="1423988"/>
              <a:ext cx="706438" cy="1296988"/>
            </a:xfrm>
            <a:custGeom>
              <a:avLst/>
              <a:gdLst>
                <a:gd name="T0" fmla="*/ 166 w 445"/>
                <a:gd name="T1" fmla="*/ 68 h 817"/>
                <a:gd name="T2" fmla="*/ 242 w 445"/>
                <a:gd name="T3" fmla="*/ 70 h 817"/>
                <a:gd name="T4" fmla="*/ 311 w 445"/>
                <a:gd name="T5" fmla="*/ 67 h 817"/>
                <a:gd name="T6" fmla="*/ 380 w 445"/>
                <a:gd name="T7" fmla="*/ 67 h 817"/>
                <a:gd name="T8" fmla="*/ 386 w 445"/>
                <a:gd name="T9" fmla="*/ 106 h 817"/>
                <a:gd name="T10" fmla="*/ 377 w 445"/>
                <a:gd name="T11" fmla="*/ 201 h 817"/>
                <a:gd name="T12" fmla="*/ 369 w 445"/>
                <a:gd name="T13" fmla="*/ 227 h 817"/>
                <a:gd name="T14" fmla="*/ 395 w 445"/>
                <a:gd name="T15" fmla="*/ 256 h 817"/>
                <a:gd name="T16" fmla="*/ 445 w 445"/>
                <a:gd name="T17" fmla="*/ 255 h 817"/>
                <a:gd name="T18" fmla="*/ 443 w 445"/>
                <a:gd name="T19" fmla="*/ 348 h 817"/>
                <a:gd name="T20" fmla="*/ 395 w 445"/>
                <a:gd name="T21" fmla="*/ 405 h 817"/>
                <a:gd name="T22" fmla="*/ 370 w 445"/>
                <a:gd name="T23" fmla="*/ 442 h 817"/>
                <a:gd name="T24" fmla="*/ 371 w 445"/>
                <a:gd name="T25" fmla="*/ 503 h 817"/>
                <a:gd name="T26" fmla="*/ 372 w 445"/>
                <a:gd name="T27" fmla="*/ 568 h 817"/>
                <a:gd name="T28" fmla="*/ 368 w 445"/>
                <a:gd name="T29" fmla="*/ 598 h 817"/>
                <a:gd name="T30" fmla="*/ 331 w 445"/>
                <a:gd name="T31" fmla="*/ 625 h 817"/>
                <a:gd name="T32" fmla="*/ 336 w 445"/>
                <a:gd name="T33" fmla="*/ 667 h 817"/>
                <a:gd name="T34" fmla="*/ 302 w 445"/>
                <a:gd name="T35" fmla="*/ 693 h 817"/>
                <a:gd name="T36" fmla="*/ 284 w 445"/>
                <a:gd name="T37" fmla="*/ 740 h 817"/>
                <a:gd name="T38" fmla="*/ 312 w 445"/>
                <a:gd name="T39" fmla="*/ 781 h 817"/>
                <a:gd name="T40" fmla="*/ 283 w 445"/>
                <a:gd name="T41" fmla="*/ 801 h 817"/>
                <a:gd name="T42" fmla="*/ 248 w 445"/>
                <a:gd name="T43" fmla="*/ 815 h 817"/>
                <a:gd name="T44" fmla="*/ 204 w 445"/>
                <a:gd name="T45" fmla="*/ 762 h 817"/>
                <a:gd name="T46" fmla="*/ 135 w 445"/>
                <a:gd name="T47" fmla="*/ 667 h 817"/>
                <a:gd name="T48" fmla="*/ 119 w 445"/>
                <a:gd name="T49" fmla="*/ 678 h 817"/>
                <a:gd name="T50" fmla="*/ 79 w 445"/>
                <a:gd name="T51" fmla="*/ 707 h 817"/>
                <a:gd name="T52" fmla="*/ 70 w 445"/>
                <a:gd name="T53" fmla="*/ 648 h 817"/>
                <a:gd name="T54" fmla="*/ 71 w 445"/>
                <a:gd name="T55" fmla="*/ 620 h 817"/>
                <a:gd name="T56" fmla="*/ 70 w 445"/>
                <a:gd name="T57" fmla="*/ 604 h 817"/>
                <a:gd name="T58" fmla="*/ 71 w 445"/>
                <a:gd name="T59" fmla="*/ 591 h 817"/>
                <a:gd name="T60" fmla="*/ 74 w 445"/>
                <a:gd name="T61" fmla="*/ 577 h 817"/>
                <a:gd name="T62" fmla="*/ 77 w 445"/>
                <a:gd name="T63" fmla="*/ 509 h 817"/>
                <a:gd name="T64" fmla="*/ 79 w 445"/>
                <a:gd name="T65" fmla="*/ 460 h 817"/>
                <a:gd name="T66" fmla="*/ 77 w 445"/>
                <a:gd name="T67" fmla="*/ 344 h 817"/>
                <a:gd name="T68" fmla="*/ 77 w 445"/>
                <a:gd name="T69" fmla="*/ 325 h 817"/>
                <a:gd name="T70" fmla="*/ 78 w 445"/>
                <a:gd name="T71" fmla="*/ 308 h 817"/>
                <a:gd name="T72" fmla="*/ 92 w 445"/>
                <a:gd name="T73" fmla="*/ 249 h 817"/>
                <a:gd name="T74" fmla="*/ 106 w 445"/>
                <a:gd name="T75" fmla="*/ 193 h 817"/>
                <a:gd name="T76" fmla="*/ 115 w 445"/>
                <a:gd name="T77" fmla="*/ 137 h 817"/>
                <a:gd name="T78" fmla="*/ 118 w 445"/>
                <a:gd name="T79" fmla="*/ 104 h 817"/>
                <a:gd name="T80" fmla="*/ 119 w 445"/>
                <a:gd name="T81" fmla="*/ 64 h 817"/>
                <a:gd name="T82" fmla="*/ 59 w 445"/>
                <a:gd name="T83" fmla="*/ 373 h 817"/>
                <a:gd name="T84" fmla="*/ 52 w 445"/>
                <a:gd name="T85" fmla="*/ 317 h 817"/>
                <a:gd name="T86" fmla="*/ 49 w 445"/>
                <a:gd name="T87" fmla="*/ 302 h 817"/>
                <a:gd name="T88" fmla="*/ 44 w 445"/>
                <a:gd name="T89" fmla="*/ 274 h 817"/>
                <a:gd name="T90" fmla="*/ 34 w 445"/>
                <a:gd name="T91" fmla="*/ 210 h 817"/>
                <a:gd name="T92" fmla="*/ 33 w 445"/>
                <a:gd name="T93" fmla="*/ 177 h 817"/>
                <a:gd name="T94" fmla="*/ 14 w 445"/>
                <a:gd name="T95" fmla="*/ 95 h 817"/>
                <a:gd name="T96" fmla="*/ 8 w 445"/>
                <a:gd name="T97" fmla="*/ 60 h 817"/>
                <a:gd name="T98" fmla="*/ 3 w 445"/>
                <a:gd name="T99" fmla="*/ 29 h 817"/>
                <a:gd name="T100" fmla="*/ 52 w 445"/>
                <a:gd name="T101" fmla="*/ 9 h 817"/>
                <a:gd name="T102" fmla="*/ 69 w 445"/>
                <a:gd name="T103" fmla="*/ 4 h 817"/>
                <a:gd name="T104" fmla="*/ 83 w 445"/>
                <a:gd name="T105" fmla="*/ 25 h 817"/>
                <a:gd name="T106" fmla="*/ 93 w 445"/>
                <a:gd name="T107" fmla="*/ 142 h 817"/>
                <a:gd name="T108" fmla="*/ 87 w 445"/>
                <a:gd name="T109" fmla="*/ 166 h 817"/>
                <a:gd name="T110" fmla="*/ 88 w 445"/>
                <a:gd name="T111" fmla="*/ 176 h 817"/>
                <a:gd name="T112" fmla="*/ 78 w 445"/>
                <a:gd name="T113" fmla="*/ 218 h 817"/>
                <a:gd name="T114" fmla="*/ 62 w 445"/>
                <a:gd name="T115" fmla="*/ 265 h 817"/>
                <a:gd name="T116" fmla="*/ 65 w 445"/>
                <a:gd name="T117" fmla="*/ 325 h 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5" h="817">
                  <a:moveTo>
                    <a:pt x="122" y="65"/>
                  </a:moveTo>
                  <a:lnTo>
                    <a:pt x="124" y="65"/>
                  </a:lnTo>
                  <a:lnTo>
                    <a:pt x="135" y="65"/>
                  </a:lnTo>
                  <a:lnTo>
                    <a:pt x="138" y="66"/>
                  </a:lnTo>
                  <a:lnTo>
                    <a:pt x="166" y="68"/>
                  </a:lnTo>
                  <a:lnTo>
                    <a:pt x="187" y="71"/>
                  </a:lnTo>
                  <a:lnTo>
                    <a:pt x="196" y="71"/>
                  </a:lnTo>
                  <a:lnTo>
                    <a:pt x="205" y="71"/>
                  </a:lnTo>
                  <a:lnTo>
                    <a:pt x="223" y="71"/>
                  </a:lnTo>
                  <a:lnTo>
                    <a:pt x="242" y="70"/>
                  </a:lnTo>
                  <a:lnTo>
                    <a:pt x="260" y="70"/>
                  </a:lnTo>
                  <a:lnTo>
                    <a:pt x="275" y="70"/>
                  </a:lnTo>
                  <a:lnTo>
                    <a:pt x="278" y="68"/>
                  </a:lnTo>
                  <a:lnTo>
                    <a:pt x="293" y="68"/>
                  </a:lnTo>
                  <a:lnTo>
                    <a:pt x="311" y="67"/>
                  </a:lnTo>
                  <a:lnTo>
                    <a:pt x="329" y="67"/>
                  </a:lnTo>
                  <a:lnTo>
                    <a:pt x="348" y="67"/>
                  </a:lnTo>
                  <a:lnTo>
                    <a:pt x="367" y="66"/>
                  </a:lnTo>
                  <a:lnTo>
                    <a:pt x="371" y="66"/>
                  </a:lnTo>
                  <a:lnTo>
                    <a:pt x="380" y="67"/>
                  </a:lnTo>
                  <a:lnTo>
                    <a:pt x="381" y="67"/>
                  </a:lnTo>
                  <a:lnTo>
                    <a:pt x="386" y="67"/>
                  </a:lnTo>
                  <a:lnTo>
                    <a:pt x="386" y="104"/>
                  </a:lnTo>
                  <a:lnTo>
                    <a:pt x="386" y="105"/>
                  </a:lnTo>
                  <a:lnTo>
                    <a:pt x="386" y="106"/>
                  </a:lnTo>
                  <a:lnTo>
                    <a:pt x="385" y="123"/>
                  </a:lnTo>
                  <a:lnTo>
                    <a:pt x="382" y="143"/>
                  </a:lnTo>
                  <a:lnTo>
                    <a:pt x="381" y="163"/>
                  </a:lnTo>
                  <a:lnTo>
                    <a:pt x="379" y="183"/>
                  </a:lnTo>
                  <a:lnTo>
                    <a:pt x="377" y="201"/>
                  </a:lnTo>
                  <a:lnTo>
                    <a:pt x="377" y="213"/>
                  </a:lnTo>
                  <a:lnTo>
                    <a:pt x="372" y="214"/>
                  </a:lnTo>
                  <a:lnTo>
                    <a:pt x="368" y="217"/>
                  </a:lnTo>
                  <a:lnTo>
                    <a:pt x="365" y="222"/>
                  </a:lnTo>
                  <a:lnTo>
                    <a:pt x="369" y="227"/>
                  </a:lnTo>
                  <a:lnTo>
                    <a:pt x="373" y="231"/>
                  </a:lnTo>
                  <a:lnTo>
                    <a:pt x="373" y="241"/>
                  </a:lnTo>
                  <a:lnTo>
                    <a:pt x="372" y="256"/>
                  </a:lnTo>
                  <a:lnTo>
                    <a:pt x="386" y="256"/>
                  </a:lnTo>
                  <a:lnTo>
                    <a:pt x="395" y="256"/>
                  </a:lnTo>
                  <a:lnTo>
                    <a:pt x="407" y="255"/>
                  </a:lnTo>
                  <a:lnTo>
                    <a:pt x="420" y="255"/>
                  </a:lnTo>
                  <a:lnTo>
                    <a:pt x="433" y="255"/>
                  </a:lnTo>
                  <a:lnTo>
                    <a:pt x="445" y="255"/>
                  </a:lnTo>
                  <a:lnTo>
                    <a:pt x="445" y="255"/>
                  </a:lnTo>
                  <a:lnTo>
                    <a:pt x="445" y="279"/>
                  </a:lnTo>
                  <a:lnTo>
                    <a:pt x="443" y="290"/>
                  </a:lnTo>
                  <a:lnTo>
                    <a:pt x="443" y="290"/>
                  </a:lnTo>
                  <a:lnTo>
                    <a:pt x="443" y="319"/>
                  </a:lnTo>
                  <a:lnTo>
                    <a:pt x="443" y="348"/>
                  </a:lnTo>
                  <a:lnTo>
                    <a:pt x="443" y="366"/>
                  </a:lnTo>
                  <a:lnTo>
                    <a:pt x="443" y="385"/>
                  </a:lnTo>
                  <a:lnTo>
                    <a:pt x="443" y="405"/>
                  </a:lnTo>
                  <a:lnTo>
                    <a:pt x="420" y="405"/>
                  </a:lnTo>
                  <a:lnTo>
                    <a:pt x="395" y="405"/>
                  </a:lnTo>
                  <a:lnTo>
                    <a:pt x="370" y="405"/>
                  </a:lnTo>
                  <a:lnTo>
                    <a:pt x="370" y="409"/>
                  </a:lnTo>
                  <a:lnTo>
                    <a:pt x="370" y="426"/>
                  </a:lnTo>
                  <a:lnTo>
                    <a:pt x="370" y="440"/>
                  </a:lnTo>
                  <a:lnTo>
                    <a:pt x="370" y="442"/>
                  </a:lnTo>
                  <a:lnTo>
                    <a:pt x="370" y="452"/>
                  </a:lnTo>
                  <a:lnTo>
                    <a:pt x="370" y="457"/>
                  </a:lnTo>
                  <a:lnTo>
                    <a:pt x="371" y="493"/>
                  </a:lnTo>
                  <a:lnTo>
                    <a:pt x="371" y="494"/>
                  </a:lnTo>
                  <a:lnTo>
                    <a:pt x="371" y="503"/>
                  </a:lnTo>
                  <a:lnTo>
                    <a:pt x="371" y="524"/>
                  </a:lnTo>
                  <a:lnTo>
                    <a:pt x="371" y="537"/>
                  </a:lnTo>
                  <a:lnTo>
                    <a:pt x="372" y="550"/>
                  </a:lnTo>
                  <a:lnTo>
                    <a:pt x="372" y="554"/>
                  </a:lnTo>
                  <a:lnTo>
                    <a:pt x="372" y="568"/>
                  </a:lnTo>
                  <a:lnTo>
                    <a:pt x="372" y="574"/>
                  </a:lnTo>
                  <a:lnTo>
                    <a:pt x="372" y="574"/>
                  </a:lnTo>
                  <a:lnTo>
                    <a:pt x="372" y="586"/>
                  </a:lnTo>
                  <a:lnTo>
                    <a:pt x="371" y="594"/>
                  </a:lnTo>
                  <a:lnTo>
                    <a:pt x="368" y="598"/>
                  </a:lnTo>
                  <a:lnTo>
                    <a:pt x="367" y="599"/>
                  </a:lnTo>
                  <a:lnTo>
                    <a:pt x="357" y="608"/>
                  </a:lnTo>
                  <a:lnTo>
                    <a:pt x="347" y="615"/>
                  </a:lnTo>
                  <a:lnTo>
                    <a:pt x="346" y="615"/>
                  </a:lnTo>
                  <a:lnTo>
                    <a:pt x="331" y="625"/>
                  </a:lnTo>
                  <a:lnTo>
                    <a:pt x="327" y="628"/>
                  </a:lnTo>
                  <a:lnTo>
                    <a:pt x="316" y="636"/>
                  </a:lnTo>
                  <a:lnTo>
                    <a:pt x="317" y="639"/>
                  </a:lnTo>
                  <a:lnTo>
                    <a:pt x="331" y="660"/>
                  </a:lnTo>
                  <a:lnTo>
                    <a:pt x="336" y="667"/>
                  </a:lnTo>
                  <a:lnTo>
                    <a:pt x="337" y="669"/>
                  </a:lnTo>
                  <a:lnTo>
                    <a:pt x="326" y="676"/>
                  </a:lnTo>
                  <a:lnTo>
                    <a:pt x="320" y="681"/>
                  </a:lnTo>
                  <a:lnTo>
                    <a:pt x="314" y="684"/>
                  </a:lnTo>
                  <a:lnTo>
                    <a:pt x="302" y="693"/>
                  </a:lnTo>
                  <a:lnTo>
                    <a:pt x="285" y="706"/>
                  </a:lnTo>
                  <a:lnTo>
                    <a:pt x="268" y="717"/>
                  </a:lnTo>
                  <a:lnTo>
                    <a:pt x="279" y="733"/>
                  </a:lnTo>
                  <a:lnTo>
                    <a:pt x="279" y="733"/>
                  </a:lnTo>
                  <a:lnTo>
                    <a:pt x="284" y="740"/>
                  </a:lnTo>
                  <a:lnTo>
                    <a:pt x="291" y="749"/>
                  </a:lnTo>
                  <a:lnTo>
                    <a:pt x="298" y="759"/>
                  </a:lnTo>
                  <a:lnTo>
                    <a:pt x="301" y="765"/>
                  </a:lnTo>
                  <a:lnTo>
                    <a:pt x="305" y="771"/>
                  </a:lnTo>
                  <a:lnTo>
                    <a:pt x="312" y="781"/>
                  </a:lnTo>
                  <a:lnTo>
                    <a:pt x="305" y="785"/>
                  </a:lnTo>
                  <a:lnTo>
                    <a:pt x="304" y="786"/>
                  </a:lnTo>
                  <a:lnTo>
                    <a:pt x="300" y="790"/>
                  </a:lnTo>
                  <a:lnTo>
                    <a:pt x="296" y="792"/>
                  </a:lnTo>
                  <a:lnTo>
                    <a:pt x="283" y="801"/>
                  </a:lnTo>
                  <a:lnTo>
                    <a:pt x="273" y="809"/>
                  </a:lnTo>
                  <a:lnTo>
                    <a:pt x="261" y="817"/>
                  </a:lnTo>
                  <a:lnTo>
                    <a:pt x="257" y="817"/>
                  </a:lnTo>
                  <a:lnTo>
                    <a:pt x="252" y="817"/>
                  </a:lnTo>
                  <a:lnTo>
                    <a:pt x="248" y="815"/>
                  </a:lnTo>
                  <a:lnTo>
                    <a:pt x="243" y="810"/>
                  </a:lnTo>
                  <a:lnTo>
                    <a:pt x="238" y="803"/>
                  </a:lnTo>
                  <a:lnTo>
                    <a:pt x="233" y="799"/>
                  </a:lnTo>
                  <a:lnTo>
                    <a:pt x="215" y="777"/>
                  </a:lnTo>
                  <a:lnTo>
                    <a:pt x="204" y="762"/>
                  </a:lnTo>
                  <a:lnTo>
                    <a:pt x="182" y="733"/>
                  </a:lnTo>
                  <a:lnTo>
                    <a:pt x="158" y="699"/>
                  </a:lnTo>
                  <a:lnTo>
                    <a:pt x="147" y="684"/>
                  </a:lnTo>
                  <a:lnTo>
                    <a:pt x="135" y="667"/>
                  </a:lnTo>
                  <a:lnTo>
                    <a:pt x="135" y="667"/>
                  </a:lnTo>
                  <a:lnTo>
                    <a:pt x="134" y="668"/>
                  </a:lnTo>
                  <a:lnTo>
                    <a:pt x="134" y="668"/>
                  </a:lnTo>
                  <a:lnTo>
                    <a:pt x="127" y="673"/>
                  </a:lnTo>
                  <a:lnTo>
                    <a:pt x="122" y="675"/>
                  </a:lnTo>
                  <a:lnTo>
                    <a:pt x="119" y="678"/>
                  </a:lnTo>
                  <a:lnTo>
                    <a:pt x="115" y="681"/>
                  </a:lnTo>
                  <a:lnTo>
                    <a:pt x="109" y="685"/>
                  </a:lnTo>
                  <a:lnTo>
                    <a:pt x="98" y="692"/>
                  </a:lnTo>
                  <a:lnTo>
                    <a:pt x="89" y="699"/>
                  </a:lnTo>
                  <a:lnTo>
                    <a:pt x="79" y="707"/>
                  </a:lnTo>
                  <a:lnTo>
                    <a:pt x="75" y="707"/>
                  </a:lnTo>
                  <a:lnTo>
                    <a:pt x="70" y="706"/>
                  </a:lnTo>
                  <a:lnTo>
                    <a:pt x="65" y="651"/>
                  </a:lnTo>
                  <a:lnTo>
                    <a:pt x="70" y="649"/>
                  </a:lnTo>
                  <a:lnTo>
                    <a:pt x="70" y="648"/>
                  </a:lnTo>
                  <a:lnTo>
                    <a:pt x="71" y="643"/>
                  </a:lnTo>
                  <a:lnTo>
                    <a:pt x="72" y="629"/>
                  </a:lnTo>
                  <a:lnTo>
                    <a:pt x="72" y="626"/>
                  </a:lnTo>
                  <a:lnTo>
                    <a:pt x="71" y="623"/>
                  </a:lnTo>
                  <a:lnTo>
                    <a:pt x="71" y="620"/>
                  </a:lnTo>
                  <a:lnTo>
                    <a:pt x="71" y="614"/>
                  </a:lnTo>
                  <a:lnTo>
                    <a:pt x="71" y="611"/>
                  </a:lnTo>
                  <a:lnTo>
                    <a:pt x="70" y="609"/>
                  </a:lnTo>
                  <a:lnTo>
                    <a:pt x="70" y="607"/>
                  </a:lnTo>
                  <a:lnTo>
                    <a:pt x="70" y="604"/>
                  </a:lnTo>
                  <a:lnTo>
                    <a:pt x="70" y="600"/>
                  </a:lnTo>
                  <a:lnTo>
                    <a:pt x="70" y="592"/>
                  </a:lnTo>
                  <a:lnTo>
                    <a:pt x="70" y="591"/>
                  </a:lnTo>
                  <a:lnTo>
                    <a:pt x="70" y="591"/>
                  </a:lnTo>
                  <a:lnTo>
                    <a:pt x="71" y="591"/>
                  </a:lnTo>
                  <a:lnTo>
                    <a:pt x="75" y="595"/>
                  </a:lnTo>
                  <a:lnTo>
                    <a:pt x="78" y="593"/>
                  </a:lnTo>
                  <a:lnTo>
                    <a:pt x="76" y="585"/>
                  </a:lnTo>
                  <a:lnTo>
                    <a:pt x="75" y="583"/>
                  </a:lnTo>
                  <a:lnTo>
                    <a:pt x="74" y="577"/>
                  </a:lnTo>
                  <a:lnTo>
                    <a:pt x="74" y="574"/>
                  </a:lnTo>
                  <a:lnTo>
                    <a:pt x="74" y="570"/>
                  </a:lnTo>
                  <a:lnTo>
                    <a:pt x="74" y="558"/>
                  </a:lnTo>
                  <a:lnTo>
                    <a:pt x="75" y="537"/>
                  </a:lnTo>
                  <a:lnTo>
                    <a:pt x="77" y="509"/>
                  </a:lnTo>
                  <a:lnTo>
                    <a:pt x="77" y="507"/>
                  </a:lnTo>
                  <a:lnTo>
                    <a:pt x="77" y="505"/>
                  </a:lnTo>
                  <a:lnTo>
                    <a:pt x="78" y="495"/>
                  </a:lnTo>
                  <a:lnTo>
                    <a:pt x="78" y="484"/>
                  </a:lnTo>
                  <a:lnTo>
                    <a:pt x="79" y="460"/>
                  </a:lnTo>
                  <a:lnTo>
                    <a:pt x="78" y="426"/>
                  </a:lnTo>
                  <a:lnTo>
                    <a:pt x="78" y="385"/>
                  </a:lnTo>
                  <a:lnTo>
                    <a:pt x="77" y="373"/>
                  </a:lnTo>
                  <a:lnTo>
                    <a:pt x="77" y="369"/>
                  </a:lnTo>
                  <a:lnTo>
                    <a:pt x="77" y="344"/>
                  </a:lnTo>
                  <a:lnTo>
                    <a:pt x="77" y="339"/>
                  </a:lnTo>
                  <a:lnTo>
                    <a:pt x="77" y="330"/>
                  </a:lnTo>
                  <a:lnTo>
                    <a:pt x="77" y="326"/>
                  </a:lnTo>
                  <a:lnTo>
                    <a:pt x="77" y="325"/>
                  </a:lnTo>
                  <a:lnTo>
                    <a:pt x="77" y="325"/>
                  </a:lnTo>
                  <a:lnTo>
                    <a:pt x="77" y="324"/>
                  </a:lnTo>
                  <a:lnTo>
                    <a:pt x="77" y="324"/>
                  </a:lnTo>
                  <a:lnTo>
                    <a:pt x="77" y="323"/>
                  </a:lnTo>
                  <a:lnTo>
                    <a:pt x="78" y="317"/>
                  </a:lnTo>
                  <a:lnTo>
                    <a:pt x="78" y="308"/>
                  </a:lnTo>
                  <a:lnTo>
                    <a:pt x="80" y="294"/>
                  </a:lnTo>
                  <a:lnTo>
                    <a:pt x="83" y="284"/>
                  </a:lnTo>
                  <a:lnTo>
                    <a:pt x="84" y="277"/>
                  </a:lnTo>
                  <a:lnTo>
                    <a:pt x="85" y="274"/>
                  </a:lnTo>
                  <a:lnTo>
                    <a:pt x="92" y="249"/>
                  </a:lnTo>
                  <a:lnTo>
                    <a:pt x="98" y="224"/>
                  </a:lnTo>
                  <a:lnTo>
                    <a:pt x="101" y="212"/>
                  </a:lnTo>
                  <a:lnTo>
                    <a:pt x="102" y="206"/>
                  </a:lnTo>
                  <a:lnTo>
                    <a:pt x="104" y="194"/>
                  </a:lnTo>
                  <a:lnTo>
                    <a:pt x="106" y="193"/>
                  </a:lnTo>
                  <a:lnTo>
                    <a:pt x="109" y="180"/>
                  </a:lnTo>
                  <a:lnTo>
                    <a:pt x="111" y="171"/>
                  </a:lnTo>
                  <a:lnTo>
                    <a:pt x="114" y="155"/>
                  </a:lnTo>
                  <a:lnTo>
                    <a:pt x="115" y="140"/>
                  </a:lnTo>
                  <a:lnTo>
                    <a:pt x="115" y="137"/>
                  </a:lnTo>
                  <a:lnTo>
                    <a:pt x="115" y="132"/>
                  </a:lnTo>
                  <a:lnTo>
                    <a:pt x="115" y="106"/>
                  </a:lnTo>
                  <a:lnTo>
                    <a:pt x="117" y="105"/>
                  </a:lnTo>
                  <a:lnTo>
                    <a:pt x="117" y="104"/>
                  </a:lnTo>
                  <a:lnTo>
                    <a:pt x="118" y="104"/>
                  </a:lnTo>
                  <a:lnTo>
                    <a:pt x="118" y="101"/>
                  </a:lnTo>
                  <a:lnTo>
                    <a:pt x="118" y="88"/>
                  </a:lnTo>
                  <a:lnTo>
                    <a:pt x="118" y="70"/>
                  </a:lnTo>
                  <a:lnTo>
                    <a:pt x="117" y="64"/>
                  </a:lnTo>
                  <a:lnTo>
                    <a:pt x="119" y="64"/>
                  </a:lnTo>
                  <a:lnTo>
                    <a:pt x="121" y="65"/>
                  </a:lnTo>
                  <a:lnTo>
                    <a:pt x="122" y="65"/>
                  </a:lnTo>
                  <a:close/>
                  <a:moveTo>
                    <a:pt x="63" y="369"/>
                  </a:moveTo>
                  <a:lnTo>
                    <a:pt x="63" y="374"/>
                  </a:lnTo>
                  <a:lnTo>
                    <a:pt x="59" y="373"/>
                  </a:lnTo>
                  <a:lnTo>
                    <a:pt x="52" y="328"/>
                  </a:lnTo>
                  <a:lnTo>
                    <a:pt x="54" y="328"/>
                  </a:lnTo>
                  <a:lnTo>
                    <a:pt x="54" y="326"/>
                  </a:lnTo>
                  <a:lnTo>
                    <a:pt x="53" y="321"/>
                  </a:lnTo>
                  <a:lnTo>
                    <a:pt x="52" y="317"/>
                  </a:lnTo>
                  <a:lnTo>
                    <a:pt x="52" y="313"/>
                  </a:lnTo>
                  <a:lnTo>
                    <a:pt x="51" y="309"/>
                  </a:lnTo>
                  <a:lnTo>
                    <a:pt x="51" y="306"/>
                  </a:lnTo>
                  <a:lnTo>
                    <a:pt x="49" y="304"/>
                  </a:lnTo>
                  <a:lnTo>
                    <a:pt x="49" y="302"/>
                  </a:lnTo>
                  <a:lnTo>
                    <a:pt x="48" y="301"/>
                  </a:lnTo>
                  <a:lnTo>
                    <a:pt x="48" y="297"/>
                  </a:lnTo>
                  <a:lnTo>
                    <a:pt x="46" y="285"/>
                  </a:lnTo>
                  <a:lnTo>
                    <a:pt x="45" y="281"/>
                  </a:lnTo>
                  <a:lnTo>
                    <a:pt x="44" y="274"/>
                  </a:lnTo>
                  <a:lnTo>
                    <a:pt x="43" y="268"/>
                  </a:lnTo>
                  <a:lnTo>
                    <a:pt x="40" y="246"/>
                  </a:lnTo>
                  <a:lnTo>
                    <a:pt x="36" y="230"/>
                  </a:lnTo>
                  <a:lnTo>
                    <a:pt x="35" y="219"/>
                  </a:lnTo>
                  <a:lnTo>
                    <a:pt x="34" y="210"/>
                  </a:lnTo>
                  <a:lnTo>
                    <a:pt x="34" y="208"/>
                  </a:lnTo>
                  <a:lnTo>
                    <a:pt x="34" y="201"/>
                  </a:lnTo>
                  <a:lnTo>
                    <a:pt x="34" y="191"/>
                  </a:lnTo>
                  <a:lnTo>
                    <a:pt x="33" y="182"/>
                  </a:lnTo>
                  <a:lnTo>
                    <a:pt x="33" y="177"/>
                  </a:lnTo>
                  <a:lnTo>
                    <a:pt x="32" y="173"/>
                  </a:lnTo>
                  <a:lnTo>
                    <a:pt x="31" y="167"/>
                  </a:lnTo>
                  <a:lnTo>
                    <a:pt x="17" y="110"/>
                  </a:lnTo>
                  <a:lnTo>
                    <a:pt x="16" y="102"/>
                  </a:lnTo>
                  <a:lnTo>
                    <a:pt x="14" y="95"/>
                  </a:lnTo>
                  <a:lnTo>
                    <a:pt x="12" y="87"/>
                  </a:lnTo>
                  <a:lnTo>
                    <a:pt x="12" y="77"/>
                  </a:lnTo>
                  <a:lnTo>
                    <a:pt x="11" y="73"/>
                  </a:lnTo>
                  <a:lnTo>
                    <a:pt x="11" y="70"/>
                  </a:lnTo>
                  <a:lnTo>
                    <a:pt x="8" y="60"/>
                  </a:lnTo>
                  <a:lnTo>
                    <a:pt x="7" y="55"/>
                  </a:lnTo>
                  <a:lnTo>
                    <a:pt x="5" y="46"/>
                  </a:lnTo>
                  <a:lnTo>
                    <a:pt x="0" y="29"/>
                  </a:lnTo>
                  <a:lnTo>
                    <a:pt x="2" y="29"/>
                  </a:lnTo>
                  <a:lnTo>
                    <a:pt x="3" y="29"/>
                  </a:lnTo>
                  <a:lnTo>
                    <a:pt x="17" y="24"/>
                  </a:lnTo>
                  <a:lnTo>
                    <a:pt x="27" y="21"/>
                  </a:lnTo>
                  <a:lnTo>
                    <a:pt x="34" y="18"/>
                  </a:lnTo>
                  <a:lnTo>
                    <a:pt x="46" y="13"/>
                  </a:lnTo>
                  <a:lnTo>
                    <a:pt x="52" y="9"/>
                  </a:lnTo>
                  <a:lnTo>
                    <a:pt x="58" y="6"/>
                  </a:lnTo>
                  <a:lnTo>
                    <a:pt x="59" y="5"/>
                  </a:lnTo>
                  <a:lnTo>
                    <a:pt x="66" y="0"/>
                  </a:lnTo>
                  <a:lnTo>
                    <a:pt x="67" y="1"/>
                  </a:lnTo>
                  <a:lnTo>
                    <a:pt x="69" y="4"/>
                  </a:lnTo>
                  <a:lnTo>
                    <a:pt x="74" y="10"/>
                  </a:lnTo>
                  <a:lnTo>
                    <a:pt x="80" y="20"/>
                  </a:lnTo>
                  <a:lnTo>
                    <a:pt x="81" y="22"/>
                  </a:lnTo>
                  <a:lnTo>
                    <a:pt x="83" y="24"/>
                  </a:lnTo>
                  <a:lnTo>
                    <a:pt x="83" y="25"/>
                  </a:lnTo>
                  <a:lnTo>
                    <a:pt x="84" y="28"/>
                  </a:lnTo>
                  <a:lnTo>
                    <a:pt x="85" y="31"/>
                  </a:lnTo>
                  <a:lnTo>
                    <a:pt x="85" y="35"/>
                  </a:lnTo>
                  <a:lnTo>
                    <a:pt x="92" y="135"/>
                  </a:lnTo>
                  <a:lnTo>
                    <a:pt x="93" y="142"/>
                  </a:lnTo>
                  <a:lnTo>
                    <a:pt x="92" y="143"/>
                  </a:lnTo>
                  <a:lnTo>
                    <a:pt x="88" y="163"/>
                  </a:lnTo>
                  <a:lnTo>
                    <a:pt x="87" y="164"/>
                  </a:lnTo>
                  <a:lnTo>
                    <a:pt x="87" y="165"/>
                  </a:lnTo>
                  <a:lnTo>
                    <a:pt x="87" y="166"/>
                  </a:lnTo>
                  <a:lnTo>
                    <a:pt x="87" y="167"/>
                  </a:lnTo>
                  <a:lnTo>
                    <a:pt x="88" y="172"/>
                  </a:lnTo>
                  <a:lnTo>
                    <a:pt x="89" y="174"/>
                  </a:lnTo>
                  <a:lnTo>
                    <a:pt x="89" y="175"/>
                  </a:lnTo>
                  <a:lnTo>
                    <a:pt x="88" y="176"/>
                  </a:lnTo>
                  <a:lnTo>
                    <a:pt x="83" y="199"/>
                  </a:lnTo>
                  <a:lnTo>
                    <a:pt x="79" y="212"/>
                  </a:lnTo>
                  <a:lnTo>
                    <a:pt x="78" y="216"/>
                  </a:lnTo>
                  <a:lnTo>
                    <a:pt x="78" y="217"/>
                  </a:lnTo>
                  <a:lnTo>
                    <a:pt x="78" y="218"/>
                  </a:lnTo>
                  <a:lnTo>
                    <a:pt x="79" y="219"/>
                  </a:lnTo>
                  <a:lnTo>
                    <a:pt x="79" y="219"/>
                  </a:lnTo>
                  <a:lnTo>
                    <a:pt x="71" y="231"/>
                  </a:lnTo>
                  <a:lnTo>
                    <a:pt x="62" y="261"/>
                  </a:lnTo>
                  <a:lnTo>
                    <a:pt x="62" y="265"/>
                  </a:lnTo>
                  <a:lnTo>
                    <a:pt x="61" y="266"/>
                  </a:lnTo>
                  <a:lnTo>
                    <a:pt x="61" y="268"/>
                  </a:lnTo>
                  <a:lnTo>
                    <a:pt x="62" y="307"/>
                  </a:lnTo>
                  <a:lnTo>
                    <a:pt x="65" y="307"/>
                  </a:lnTo>
                  <a:lnTo>
                    <a:pt x="65" y="325"/>
                  </a:lnTo>
                  <a:lnTo>
                    <a:pt x="65" y="339"/>
                  </a:lnTo>
                  <a:lnTo>
                    <a:pt x="63" y="369"/>
                  </a:lnTo>
                  <a:lnTo>
                    <a:pt x="63" y="369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88945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New York Buffalo Map with Police Districts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81AE0F38-68B5-4B73-34EB-44D560B86090}"/>
              </a:ext>
            </a:extLst>
          </p:cNvPr>
          <p:cNvGrpSpPr/>
          <p:nvPr/>
        </p:nvGrpSpPr>
        <p:grpSpPr>
          <a:xfrm>
            <a:off x="1412858" y="1109335"/>
            <a:ext cx="2258656" cy="3702800"/>
            <a:chOff x="2378075" y="279400"/>
            <a:chExt cx="2773363" cy="4546601"/>
          </a:xfrm>
          <a:solidFill>
            <a:srgbClr val="FFC000"/>
          </a:solidFill>
        </p:grpSpPr>
        <p:sp>
          <p:nvSpPr>
            <p:cNvPr id="60" name="Freeform 96">
              <a:extLst>
                <a:ext uri="{FF2B5EF4-FFF2-40B4-BE49-F238E27FC236}">
                  <a16:creationId xmlns:a16="http://schemas.microsoft.com/office/drawing/2014/main" id="{71BA7152-2CA1-4FBA-45CE-53F68CEABE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1835150"/>
              <a:ext cx="1303338" cy="1350963"/>
            </a:xfrm>
            <a:custGeom>
              <a:avLst/>
              <a:gdLst>
                <a:gd name="T0" fmla="*/ 239 w 821"/>
                <a:gd name="T1" fmla="*/ 803 h 851"/>
                <a:gd name="T2" fmla="*/ 225 w 821"/>
                <a:gd name="T3" fmla="*/ 799 h 851"/>
                <a:gd name="T4" fmla="*/ 223 w 821"/>
                <a:gd name="T5" fmla="*/ 811 h 851"/>
                <a:gd name="T6" fmla="*/ 216 w 821"/>
                <a:gd name="T7" fmla="*/ 821 h 851"/>
                <a:gd name="T8" fmla="*/ 184 w 821"/>
                <a:gd name="T9" fmla="*/ 850 h 851"/>
                <a:gd name="T10" fmla="*/ 174 w 821"/>
                <a:gd name="T11" fmla="*/ 845 h 851"/>
                <a:gd name="T12" fmla="*/ 129 w 821"/>
                <a:gd name="T13" fmla="*/ 835 h 851"/>
                <a:gd name="T14" fmla="*/ 34 w 821"/>
                <a:gd name="T15" fmla="*/ 812 h 851"/>
                <a:gd name="T16" fmla="*/ 5 w 821"/>
                <a:gd name="T17" fmla="*/ 780 h 851"/>
                <a:gd name="T18" fmla="*/ 5 w 821"/>
                <a:gd name="T19" fmla="*/ 746 h 851"/>
                <a:gd name="T20" fmla="*/ 5 w 821"/>
                <a:gd name="T21" fmla="*/ 679 h 851"/>
                <a:gd name="T22" fmla="*/ 5 w 821"/>
                <a:gd name="T23" fmla="*/ 559 h 851"/>
                <a:gd name="T24" fmla="*/ 5 w 821"/>
                <a:gd name="T25" fmla="*/ 498 h 851"/>
                <a:gd name="T26" fmla="*/ 5 w 821"/>
                <a:gd name="T27" fmla="*/ 445 h 851"/>
                <a:gd name="T28" fmla="*/ 5 w 821"/>
                <a:gd name="T29" fmla="*/ 428 h 851"/>
                <a:gd name="T30" fmla="*/ 5 w 821"/>
                <a:gd name="T31" fmla="*/ 391 h 851"/>
                <a:gd name="T32" fmla="*/ 5 w 821"/>
                <a:gd name="T33" fmla="*/ 298 h 851"/>
                <a:gd name="T34" fmla="*/ 5 w 821"/>
                <a:gd name="T35" fmla="*/ 224 h 851"/>
                <a:gd name="T36" fmla="*/ 5 w 821"/>
                <a:gd name="T37" fmla="*/ 185 h 851"/>
                <a:gd name="T38" fmla="*/ 5 w 821"/>
                <a:gd name="T39" fmla="*/ 149 h 851"/>
                <a:gd name="T40" fmla="*/ 5 w 821"/>
                <a:gd name="T41" fmla="*/ 71 h 851"/>
                <a:gd name="T42" fmla="*/ 78 w 821"/>
                <a:gd name="T43" fmla="*/ 76 h 851"/>
                <a:gd name="T44" fmla="*/ 164 w 821"/>
                <a:gd name="T45" fmla="*/ 77 h 851"/>
                <a:gd name="T46" fmla="*/ 245 w 821"/>
                <a:gd name="T47" fmla="*/ 79 h 851"/>
                <a:gd name="T48" fmla="*/ 375 w 821"/>
                <a:gd name="T49" fmla="*/ 81 h 851"/>
                <a:gd name="T50" fmla="*/ 431 w 821"/>
                <a:gd name="T51" fmla="*/ 81 h 851"/>
                <a:gd name="T52" fmla="*/ 461 w 821"/>
                <a:gd name="T53" fmla="*/ 81 h 851"/>
                <a:gd name="T54" fmla="*/ 487 w 821"/>
                <a:gd name="T55" fmla="*/ 80 h 851"/>
                <a:gd name="T56" fmla="*/ 521 w 821"/>
                <a:gd name="T57" fmla="*/ 77 h 851"/>
                <a:gd name="T58" fmla="*/ 574 w 821"/>
                <a:gd name="T59" fmla="*/ 77 h 851"/>
                <a:gd name="T60" fmla="*/ 604 w 821"/>
                <a:gd name="T61" fmla="*/ 118 h 851"/>
                <a:gd name="T62" fmla="*/ 650 w 821"/>
                <a:gd name="T63" fmla="*/ 93 h 851"/>
                <a:gd name="T64" fmla="*/ 680 w 821"/>
                <a:gd name="T65" fmla="*/ 76 h 851"/>
                <a:gd name="T66" fmla="*/ 702 w 821"/>
                <a:gd name="T67" fmla="*/ 65 h 851"/>
                <a:gd name="T68" fmla="*/ 747 w 821"/>
                <a:gd name="T69" fmla="*/ 40 h 851"/>
                <a:gd name="T70" fmla="*/ 775 w 821"/>
                <a:gd name="T71" fmla="*/ 24 h 851"/>
                <a:gd name="T72" fmla="*/ 799 w 821"/>
                <a:gd name="T73" fmla="*/ 12 h 851"/>
                <a:gd name="T74" fmla="*/ 821 w 821"/>
                <a:gd name="T75" fmla="*/ 0 h 851"/>
                <a:gd name="T76" fmla="*/ 819 w 821"/>
                <a:gd name="T77" fmla="*/ 238 h 851"/>
                <a:gd name="T78" fmla="*/ 814 w 821"/>
                <a:gd name="T79" fmla="*/ 691 h 851"/>
                <a:gd name="T80" fmla="*/ 803 w 821"/>
                <a:gd name="T81" fmla="*/ 684 h 851"/>
                <a:gd name="T82" fmla="*/ 794 w 821"/>
                <a:gd name="T83" fmla="*/ 683 h 851"/>
                <a:gd name="T84" fmla="*/ 780 w 821"/>
                <a:gd name="T85" fmla="*/ 688 h 851"/>
                <a:gd name="T86" fmla="*/ 770 w 821"/>
                <a:gd name="T87" fmla="*/ 688 h 851"/>
                <a:gd name="T88" fmla="*/ 752 w 821"/>
                <a:gd name="T89" fmla="*/ 688 h 851"/>
                <a:gd name="T90" fmla="*/ 716 w 821"/>
                <a:gd name="T91" fmla="*/ 688 h 851"/>
                <a:gd name="T92" fmla="*/ 681 w 821"/>
                <a:gd name="T93" fmla="*/ 687 h 851"/>
                <a:gd name="T94" fmla="*/ 603 w 821"/>
                <a:gd name="T95" fmla="*/ 686 h 851"/>
                <a:gd name="T96" fmla="*/ 570 w 821"/>
                <a:gd name="T97" fmla="*/ 686 h 851"/>
                <a:gd name="T98" fmla="*/ 466 w 821"/>
                <a:gd name="T99" fmla="*/ 685 h 851"/>
                <a:gd name="T100" fmla="*/ 449 w 821"/>
                <a:gd name="T101" fmla="*/ 685 h 851"/>
                <a:gd name="T102" fmla="*/ 426 w 821"/>
                <a:gd name="T103" fmla="*/ 728 h 851"/>
                <a:gd name="T104" fmla="*/ 390 w 821"/>
                <a:gd name="T105" fmla="*/ 799 h 851"/>
                <a:gd name="T106" fmla="*/ 384 w 821"/>
                <a:gd name="T107" fmla="*/ 809 h 851"/>
                <a:gd name="T108" fmla="*/ 380 w 821"/>
                <a:gd name="T109" fmla="*/ 817 h 851"/>
                <a:gd name="T110" fmla="*/ 377 w 821"/>
                <a:gd name="T111" fmla="*/ 818 h 851"/>
                <a:gd name="T112" fmla="*/ 345 w 821"/>
                <a:gd name="T113" fmla="*/ 833 h 851"/>
                <a:gd name="T114" fmla="*/ 313 w 821"/>
                <a:gd name="T115" fmla="*/ 842 h 851"/>
                <a:gd name="T116" fmla="*/ 275 w 821"/>
                <a:gd name="T117" fmla="*/ 82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1" h="851">
                  <a:moveTo>
                    <a:pt x="249" y="808"/>
                  </a:moveTo>
                  <a:lnTo>
                    <a:pt x="244" y="805"/>
                  </a:lnTo>
                  <a:lnTo>
                    <a:pt x="239" y="803"/>
                  </a:lnTo>
                  <a:lnTo>
                    <a:pt x="237" y="802"/>
                  </a:lnTo>
                  <a:lnTo>
                    <a:pt x="235" y="801"/>
                  </a:lnTo>
                  <a:lnTo>
                    <a:pt x="225" y="799"/>
                  </a:lnTo>
                  <a:lnTo>
                    <a:pt x="225" y="802"/>
                  </a:lnTo>
                  <a:lnTo>
                    <a:pt x="224" y="807"/>
                  </a:lnTo>
                  <a:lnTo>
                    <a:pt x="223" y="811"/>
                  </a:lnTo>
                  <a:lnTo>
                    <a:pt x="221" y="813"/>
                  </a:lnTo>
                  <a:lnTo>
                    <a:pt x="218" y="818"/>
                  </a:lnTo>
                  <a:lnTo>
                    <a:pt x="216" y="821"/>
                  </a:lnTo>
                  <a:lnTo>
                    <a:pt x="198" y="838"/>
                  </a:lnTo>
                  <a:lnTo>
                    <a:pt x="185" y="851"/>
                  </a:lnTo>
                  <a:lnTo>
                    <a:pt x="184" y="850"/>
                  </a:lnTo>
                  <a:lnTo>
                    <a:pt x="182" y="847"/>
                  </a:lnTo>
                  <a:lnTo>
                    <a:pt x="180" y="846"/>
                  </a:lnTo>
                  <a:lnTo>
                    <a:pt x="174" y="845"/>
                  </a:lnTo>
                  <a:lnTo>
                    <a:pt x="167" y="844"/>
                  </a:lnTo>
                  <a:lnTo>
                    <a:pt x="152" y="841"/>
                  </a:lnTo>
                  <a:lnTo>
                    <a:pt x="129" y="835"/>
                  </a:lnTo>
                  <a:lnTo>
                    <a:pt x="104" y="829"/>
                  </a:lnTo>
                  <a:lnTo>
                    <a:pt x="80" y="824"/>
                  </a:lnTo>
                  <a:lnTo>
                    <a:pt x="34" y="812"/>
                  </a:lnTo>
                  <a:lnTo>
                    <a:pt x="0" y="804"/>
                  </a:lnTo>
                  <a:lnTo>
                    <a:pt x="3" y="788"/>
                  </a:lnTo>
                  <a:lnTo>
                    <a:pt x="5" y="780"/>
                  </a:lnTo>
                  <a:lnTo>
                    <a:pt x="5" y="775"/>
                  </a:lnTo>
                  <a:lnTo>
                    <a:pt x="6" y="771"/>
                  </a:lnTo>
                  <a:lnTo>
                    <a:pt x="5" y="746"/>
                  </a:lnTo>
                  <a:lnTo>
                    <a:pt x="5" y="716"/>
                  </a:lnTo>
                  <a:lnTo>
                    <a:pt x="5" y="684"/>
                  </a:lnTo>
                  <a:lnTo>
                    <a:pt x="5" y="679"/>
                  </a:lnTo>
                  <a:lnTo>
                    <a:pt x="5" y="625"/>
                  </a:lnTo>
                  <a:lnTo>
                    <a:pt x="5" y="584"/>
                  </a:lnTo>
                  <a:lnTo>
                    <a:pt x="5" y="559"/>
                  </a:lnTo>
                  <a:lnTo>
                    <a:pt x="5" y="543"/>
                  </a:lnTo>
                  <a:lnTo>
                    <a:pt x="5" y="518"/>
                  </a:lnTo>
                  <a:lnTo>
                    <a:pt x="5" y="498"/>
                  </a:lnTo>
                  <a:lnTo>
                    <a:pt x="5" y="475"/>
                  </a:lnTo>
                  <a:lnTo>
                    <a:pt x="5" y="455"/>
                  </a:lnTo>
                  <a:lnTo>
                    <a:pt x="5" y="445"/>
                  </a:lnTo>
                  <a:lnTo>
                    <a:pt x="5" y="442"/>
                  </a:lnTo>
                  <a:lnTo>
                    <a:pt x="5" y="436"/>
                  </a:lnTo>
                  <a:lnTo>
                    <a:pt x="5" y="428"/>
                  </a:lnTo>
                  <a:lnTo>
                    <a:pt x="5" y="422"/>
                  </a:lnTo>
                  <a:lnTo>
                    <a:pt x="5" y="409"/>
                  </a:lnTo>
                  <a:lnTo>
                    <a:pt x="5" y="391"/>
                  </a:lnTo>
                  <a:lnTo>
                    <a:pt x="5" y="372"/>
                  </a:lnTo>
                  <a:lnTo>
                    <a:pt x="5" y="334"/>
                  </a:lnTo>
                  <a:lnTo>
                    <a:pt x="5" y="298"/>
                  </a:lnTo>
                  <a:lnTo>
                    <a:pt x="5" y="261"/>
                  </a:lnTo>
                  <a:lnTo>
                    <a:pt x="5" y="242"/>
                  </a:lnTo>
                  <a:lnTo>
                    <a:pt x="5" y="224"/>
                  </a:lnTo>
                  <a:lnTo>
                    <a:pt x="5" y="208"/>
                  </a:lnTo>
                  <a:lnTo>
                    <a:pt x="5" y="206"/>
                  </a:lnTo>
                  <a:lnTo>
                    <a:pt x="5" y="185"/>
                  </a:lnTo>
                  <a:lnTo>
                    <a:pt x="5" y="169"/>
                  </a:lnTo>
                  <a:lnTo>
                    <a:pt x="5" y="160"/>
                  </a:lnTo>
                  <a:lnTo>
                    <a:pt x="5" y="149"/>
                  </a:lnTo>
                  <a:lnTo>
                    <a:pt x="5" y="124"/>
                  </a:lnTo>
                  <a:lnTo>
                    <a:pt x="5" y="93"/>
                  </a:lnTo>
                  <a:lnTo>
                    <a:pt x="5" y="71"/>
                  </a:lnTo>
                  <a:lnTo>
                    <a:pt x="20" y="75"/>
                  </a:lnTo>
                  <a:lnTo>
                    <a:pt x="30" y="75"/>
                  </a:lnTo>
                  <a:lnTo>
                    <a:pt x="78" y="76"/>
                  </a:lnTo>
                  <a:lnTo>
                    <a:pt x="92" y="76"/>
                  </a:lnTo>
                  <a:lnTo>
                    <a:pt x="158" y="77"/>
                  </a:lnTo>
                  <a:lnTo>
                    <a:pt x="164" y="77"/>
                  </a:lnTo>
                  <a:lnTo>
                    <a:pt x="166" y="77"/>
                  </a:lnTo>
                  <a:lnTo>
                    <a:pt x="226" y="77"/>
                  </a:lnTo>
                  <a:lnTo>
                    <a:pt x="245" y="79"/>
                  </a:lnTo>
                  <a:lnTo>
                    <a:pt x="308" y="80"/>
                  </a:lnTo>
                  <a:lnTo>
                    <a:pt x="325" y="80"/>
                  </a:lnTo>
                  <a:lnTo>
                    <a:pt x="375" y="81"/>
                  </a:lnTo>
                  <a:lnTo>
                    <a:pt x="394" y="81"/>
                  </a:lnTo>
                  <a:lnTo>
                    <a:pt x="415" y="81"/>
                  </a:lnTo>
                  <a:lnTo>
                    <a:pt x="431" y="81"/>
                  </a:lnTo>
                  <a:lnTo>
                    <a:pt x="446" y="82"/>
                  </a:lnTo>
                  <a:lnTo>
                    <a:pt x="454" y="81"/>
                  </a:lnTo>
                  <a:lnTo>
                    <a:pt x="461" y="81"/>
                  </a:lnTo>
                  <a:lnTo>
                    <a:pt x="471" y="81"/>
                  </a:lnTo>
                  <a:lnTo>
                    <a:pt x="476" y="80"/>
                  </a:lnTo>
                  <a:lnTo>
                    <a:pt x="487" y="80"/>
                  </a:lnTo>
                  <a:lnTo>
                    <a:pt x="491" y="80"/>
                  </a:lnTo>
                  <a:lnTo>
                    <a:pt x="505" y="79"/>
                  </a:lnTo>
                  <a:lnTo>
                    <a:pt x="521" y="77"/>
                  </a:lnTo>
                  <a:lnTo>
                    <a:pt x="544" y="77"/>
                  </a:lnTo>
                  <a:lnTo>
                    <a:pt x="560" y="77"/>
                  </a:lnTo>
                  <a:lnTo>
                    <a:pt x="574" y="77"/>
                  </a:lnTo>
                  <a:lnTo>
                    <a:pt x="589" y="76"/>
                  </a:lnTo>
                  <a:lnTo>
                    <a:pt x="604" y="76"/>
                  </a:lnTo>
                  <a:lnTo>
                    <a:pt x="604" y="118"/>
                  </a:lnTo>
                  <a:lnTo>
                    <a:pt x="621" y="109"/>
                  </a:lnTo>
                  <a:lnTo>
                    <a:pt x="635" y="101"/>
                  </a:lnTo>
                  <a:lnTo>
                    <a:pt x="650" y="93"/>
                  </a:lnTo>
                  <a:lnTo>
                    <a:pt x="655" y="91"/>
                  </a:lnTo>
                  <a:lnTo>
                    <a:pt x="665" y="85"/>
                  </a:lnTo>
                  <a:lnTo>
                    <a:pt x="680" y="76"/>
                  </a:lnTo>
                  <a:lnTo>
                    <a:pt x="685" y="74"/>
                  </a:lnTo>
                  <a:lnTo>
                    <a:pt x="690" y="72"/>
                  </a:lnTo>
                  <a:lnTo>
                    <a:pt x="702" y="65"/>
                  </a:lnTo>
                  <a:lnTo>
                    <a:pt x="720" y="55"/>
                  </a:lnTo>
                  <a:lnTo>
                    <a:pt x="735" y="47"/>
                  </a:lnTo>
                  <a:lnTo>
                    <a:pt x="747" y="40"/>
                  </a:lnTo>
                  <a:lnTo>
                    <a:pt x="754" y="35"/>
                  </a:lnTo>
                  <a:lnTo>
                    <a:pt x="769" y="29"/>
                  </a:lnTo>
                  <a:lnTo>
                    <a:pt x="775" y="24"/>
                  </a:lnTo>
                  <a:lnTo>
                    <a:pt x="784" y="20"/>
                  </a:lnTo>
                  <a:lnTo>
                    <a:pt x="790" y="16"/>
                  </a:lnTo>
                  <a:lnTo>
                    <a:pt x="799" y="12"/>
                  </a:lnTo>
                  <a:lnTo>
                    <a:pt x="806" y="8"/>
                  </a:lnTo>
                  <a:lnTo>
                    <a:pt x="814" y="2"/>
                  </a:lnTo>
                  <a:lnTo>
                    <a:pt x="821" y="0"/>
                  </a:lnTo>
                  <a:lnTo>
                    <a:pt x="820" y="98"/>
                  </a:lnTo>
                  <a:lnTo>
                    <a:pt x="820" y="176"/>
                  </a:lnTo>
                  <a:lnTo>
                    <a:pt x="819" y="238"/>
                  </a:lnTo>
                  <a:lnTo>
                    <a:pt x="819" y="401"/>
                  </a:lnTo>
                  <a:lnTo>
                    <a:pt x="818" y="465"/>
                  </a:lnTo>
                  <a:lnTo>
                    <a:pt x="814" y="691"/>
                  </a:lnTo>
                  <a:lnTo>
                    <a:pt x="813" y="690"/>
                  </a:lnTo>
                  <a:lnTo>
                    <a:pt x="806" y="686"/>
                  </a:lnTo>
                  <a:lnTo>
                    <a:pt x="803" y="684"/>
                  </a:lnTo>
                  <a:lnTo>
                    <a:pt x="795" y="681"/>
                  </a:lnTo>
                  <a:lnTo>
                    <a:pt x="794" y="683"/>
                  </a:lnTo>
                  <a:lnTo>
                    <a:pt x="794" y="683"/>
                  </a:lnTo>
                  <a:lnTo>
                    <a:pt x="789" y="685"/>
                  </a:lnTo>
                  <a:lnTo>
                    <a:pt x="786" y="686"/>
                  </a:lnTo>
                  <a:lnTo>
                    <a:pt x="780" y="688"/>
                  </a:lnTo>
                  <a:lnTo>
                    <a:pt x="777" y="688"/>
                  </a:lnTo>
                  <a:lnTo>
                    <a:pt x="773" y="690"/>
                  </a:lnTo>
                  <a:lnTo>
                    <a:pt x="770" y="688"/>
                  </a:lnTo>
                  <a:lnTo>
                    <a:pt x="769" y="688"/>
                  </a:lnTo>
                  <a:lnTo>
                    <a:pt x="756" y="688"/>
                  </a:lnTo>
                  <a:lnTo>
                    <a:pt x="752" y="688"/>
                  </a:lnTo>
                  <a:lnTo>
                    <a:pt x="742" y="688"/>
                  </a:lnTo>
                  <a:lnTo>
                    <a:pt x="733" y="688"/>
                  </a:lnTo>
                  <a:lnTo>
                    <a:pt x="716" y="688"/>
                  </a:lnTo>
                  <a:lnTo>
                    <a:pt x="701" y="687"/>
                  </a:lnTo>
                  <a:lnTo>
                    <a:pt x="695" y="687"/>
                  </a:lnTo>
                  <a:lnTo>
                    <a:pt x="681" y="687"/>
                  </a:lnTo>
                  <a:lnTo>
                    <a:pt x="675" y="687"/>
                  </a:lnTo>
                  <a:lnTo>
                    <a:pt x="666" y="687"/>
                  </a:lnTo>
                  <a:lnTo>
                    <a:pt x="603" y="686"/>
                  </a:lnTo>
                  <a:lnTo>
                    <a:pt x="597" y="686"/>
                  </a:lnTo>
                  <a:lnTo>
                    <a:pt x="581" y="686"/>
                  </a:lnTo>
                  <a:lnTo>
                    <a:pt x="570" y="686"/>
                  </a:lnTo>
                  <a:lnTo>
                    <a:pt x="560" y="686"/>
                  </a:lnTo>
                  <a:lnTo>
                    <a:pt x="484" y="685"/>
                  </a:lnTo>
                  <a:lnTo>
                    <a:pt x="466" y="685"/>
                  </a:lnTo>
                  <a:lnTo>
                    <a:pt x="450" y="685"/>
                  </a:lnTo>
                  <a:lnTo>
                    <a:pt x="449" y="685"/>
                  </a:lnTo>
                  <a:lnTo>
                    <a:pt x="449" y="685"/>
                  </a:lnTo>
                  <a:lnTo>
                    <a:pt x="446" y="691"/>
                  </a:lnTo>
                  <a:lnTo>
                    <a:pt x="443" y="696"/>
                  </a:lnTo>
                  <a:lnTo>
                    <a:pt x="426" y="728"/>
                  </a:lnTo>
                  <a:lnTo>
                    <a:pt x="408" y="763"/>
                  </a:lnTo>
                  <a:lnTo>
                    <a:pt x="397" y="785"/>
                  </a:lnTo>
                  <a:lnTo>
                    <a:pt x="390" y="799"/>
                  </a:lnTo>
                  <a:lnTo>
                    <a:pt x="388" y="803"/>
                  </a:lnTo>
                  <a:lnTo>
                    <a:pt x="385" y="807"/>
                  </a:lnTo>
                  <a:lnTo>
                    <a:pt x="384" y="809"/>
                  </a:lnTo>
                  <a:lnTo>
                    <a:pt x="382" y="815"/>
                  </a:lnTo>
                  <a:lnTo>
                    <a:pt x="381" y="816"/>
                  </a:lnTo>
                  <a:lnTo>
                    <a:pt x="380" y="817"/>
                  </a:lnTo>
                  <a:lnTo>
                    <a:pt x="379" y="818"/>
                  </a:lnTo>
                  <a:lnTo>
                    <a:pt x="377" y="818"/>
                  </a:lnTo>
                  <a:lnTo>
                    <a:pt x="377" y="818"/>
                  </a:lnTo>
                  <a:lnTo>
                    <a:pt x="373" y="820"/>
                  </a:lnTo>
                  <a:lnTo>
                    <a:pt x="370" y="821"/>
                  </a:lnTo>
                  <a:lnTo>
                    <a:pt x="345" y="833"/>
                  </a:lnTo>
                  <a:lnTo>
                    <a:pt x="331" y="838"/>
                  </a:lnTo>
                  <a:lnTo>
                    <a:pt x="318" y="844"/>
                  </a:lnTo>
                  <a:lnTo>
                    <a:pt x="313" y="842"/>
                  </a:lnTo>
                  <a:lnTo>
                    <a:pt x="301" y="835"/>
                  </a:lnTo>
                  <a:lnTo>
                    <a:pt x="288" y="828"/>
                  </a:lnTo>
                  <a:lnTo>
                    <a:pt x="275" y="821"/>
                  </a:lnTo>
                  <a:lnTo>
                    <a:pt x="260" y="813"/>
                  </a:lnTo>
                  <a:lnTo>
                    <a:pt x="249" y="808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61" name="Freeform 97">
              <a:extLst>
                <a:ext uri="{FF2B5EF4-FFF2-40B4-BE49-F238E27FC236}">
                  <a16:creationId xmlns:a16="http://schemas.microsoft.com/office/drawing/2014/main" id="{1570CE76-54BB-3B7D-387E-D195749569E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8075" y="279400"/>
              <a:ext cx="1943100" cy="1739900"/>
            </a:xfrm>
            <a:custGeom>
              <a:avLst/>
              <a:gdLst>
                <a:gd name="T0" fmla="*/ 168 w 1224"/>
                <a:gd name="T1" fmla="*/ 997 h 1096"/>
                <a:gd name="T2" fmla="*/ 191 w 1224"/>
                <a:gd name="T3" fmla="*/ 908 h 1096"/>
                <a:gd name="T4" fmla="*/ 199 w 1224"/>
                <a:gd name="T5" fmla="*/ 851 h 1096"/>
                <a:gd name="T6" fmla="*/ 202 w 1224"/>
                <a:gd name="T7" fmla="*/ 798 h 1096"/>
                <a:gd name="T8" fmla="*/ 195 w 1224"/>
                <a:gd name="T9" fmla="*/ 749 h 1096"/>
                <a:gd name="T10" fmla="*/ 168 w 1224"/>
                <a:gd name="T11" fmla="*/ 714 h 1096"/>
                <a:gd name="T12" fmla="*/ 168 w 1224"/>
                <a:gd name="T13" fmla="*/ 725 h 1096"/>
                <a:gd name="T14" fmla="*/ 135 w 1224"/>
                <a:gd name="T15" fmla="*/ 693 h 1096"/>
                <a:gd name="T16" fmla="*/ 126 w 1224"/>
                <a:gd name="T17" fmla="*/ 660 h 1096"/>
                <a:gd name="T18" fmla="*/ 119 w 1224"/>
                <a:gd name="T19" fmla="*/ 647 h 1096"/>
                <a:gd name="T20" fmla="*/ 87 w 1224"/>
                <a:gd name="T21" fmla="*/ 630 h 1096"/>
                <a:gd name="T22" fmla="*/ 68 w 1224"/>
                <a:gd name="T23" fmla="*/ 596 h 1096"/>
                <a:gd name="T24" fmla="*/ 50 w 1224"/>
                <a:gd name="T25" fmla="*/ 555 h 1096"/>
                <a:gd name="T26" fmla="*/ 50 w 1224"/>
                <a:gd name="T27" fmla="*/ 475 h 1096"/>
                <a:gd name="T28" fmla="*/ 50 w 1224"/>
                <a:gd name="T29" fmla="*/ 462 h 1096"/>
                <a:gd name="T30" fmla="*/ 42 w 1224"/>
                <a:gd name="T31" fmla="*/ 444 h 1096"/>
                <a:gd name="T32" fmla="*/ 43 w 1224"/>
                <a:gd name="T33" fmla="*/ 438 h 1096"/>
                <a:gd name="T34" fmla="*/ 42 w 1224"/>
                <a:gd name="T35" fmla="*/ 294 h 1096"/>
                <a:gd name="T36" fmla="*/ 9 w 1224"/>
                <a:gd name="T37" fmla="*/ 218 h 1096"/>
                <a:gd name="T38" fmla="*/ 70 w 1224"/>
                <a:gd name="T39" fmla="*/ 137 h 1096"/>
                <a:gd name="T40" fmla="*/ 108 w 1224"/>
                <a:gd name="T41" fmla="*/ 99 h 1096"/>
                <a:gd name="T42" fmla="*/ 154 w 1224"/>
                <a:gd name="T43" fmla="*/ 52 h 1096"/>
                <a:gd name="T44" fmla="*/ 234 w 1224"/>
                <a:gd name="T45" fmla="*/ 31 h 1096"/>
                <a:gd name="T46" fmla="*/ 298 w 1224"/>
                <a:gd name="T47" fmla="*/ 107 h 1096"/>
                <a:gd name="T48" fmla="*/ 494 w 1224"/>
                <a:gd name="T49" fmla="*/ 160 h 1096"/>
                <a:gd name="T50" fmla="*/ 579 w 1224"/>
                <a:gd name="T51" fmla="*/ 159 h 1096"/>
                <a:gd name="T52" fmla="*/ 641 w 1224"/>
                <a:gd name="T53" fmla="*/ 159 h 1096"/>
                <a:gd name="T54" fmla="*/ 867 w 1224"/>
                <a:gd name="T55" fmla="*/ 160 h 1096"/>
                <a:gd name="T56" fmla="*/ 934 w 1224"/>
                <a:gd name="T57" fmla="*/ 161 h 1096"/>
                <a:gd name="T58" fmla="*/ 1005 w 1224"/>
                <a:gd name="T59" fmla="*/ 162 h 1096"/>
                <a:gd name="T60" fmla="*/ 1040 w 1224"/>
                <a:gd name="T61" fmla="*/ 162 h 1096"/>
                <a:gd name="T62" fmla="*/ 1127 w 1224"/>
                <a:gd name="T63" fmla="*/ 165 h 1096"/>
                <a:gd name="T64" fmla="*/ 1171 w 1224"/>
                <a:gd name="T65" fmla="*/ 457 h 1096"/>
                <a:gd name="T66" fmla="*/ 1136 w 1224"/>
                <a:gd name="T67" fmla="*/ 502 h 1096"/>
                <a:gd name="T68" fmla="*/ 1056 w 1224"/>
                <a:gd name="T69" fmla="*/ 603 h 1096"/>
                <a:gd name="T70" fmla="*/ 1007 w 1224"/>
                <a:gd name="T71" fmla="*/ 663 h 1096"/>
                <a:gd name="T72" fmla="*/ 967 w 1224"/>
                <a:gd name="T73" fmla="*/ 714 h 1096"/>
                <a:gd name="T74" fmla="*/ 914 w 1224"/>
                <a:gd name="T75" fmla="*/ 784 h 1096"/>
                <a:gd name="T76" fmla="*/ 887 w 1224"/>
                <a:gd name="T77" fmla="*/ 819 h 1096"/>
                <a:gd name="T78" fmla="*/ 799 w 1224"/>
                <a:gd name="T79" fmla="*/ 934 h 1096"/>
                <a:gd name="T80" fmla="*/ 762 w 1224"/>
                <a:gd name="T81" fmla="*/ 981 h 1096"/>
                <a:gd name="T82" fmla="*/ 679 w 1224"/>
                <a:gd name="T83" fmla="*/ 1043 h 1096"/>
                <a:gd name="T84" fmla="*/ 527 w 1224"/>
                <a:gd name="T85" fmla="*/ 1042 h 1096"/>
                <a:gd name="T86" fmla="*/ 445 w 1224"/>
                <a:gd name="T87" fmla="*/ 1040 h 1096"/>
                <a:gd name="T88" fmla="*/ 393 w 1224"/>
                <a:gd name="T89" fmla="*/ 1043 h 1096"/>
                <a:gd name="T90" fmla="*/ 287 w 1224"/>
                <a:gd name="T91" fmla="*/ 1046 h 1096"/>
                <a:gd name="T92" fmla="*/ 210 w 1224"/>
                <a:gd name="T93" fmla="*/ 1047 h 1096"/>
                <a:gd name="T94" fmla="*/ 161 w 1224"/>
                <a:gd name="T95" fmla="*/ 1046 h 1096"/>
                <a:gd name="T96" fmla="*/ 177 w 1224"/>
                <a:gd name="T97" fmla="*/ 861 h 1096"/>
                <a:gd name="T98" fmla="*/ 163 w 1224"/>
                <a:gd name="T99" fmla="*/ 940 h 1096"/>
                <a:gd name="T100" fmla="*/ 149 w 1224"/>
                <a:gd name="T101" fmla="*/ 1028 h 1096"/>
                <a:gd name="T102" fmla="*/ 147 w 1224"/>
                <a:gd name="T103" fmla="*/ 1096 h 1096"/>
                <a:gd name="T104" fmla="*/ 135 w 1224"/>
                <a:gd name="T105" fmla="*/ 1027 h 1096"/>
                <a:gd name="T106" fmla="*/ 130 w 1224"/>
                <a:gd name="T107" fmla="*/ 1007 h 1096"/>
                <a:gd name="T108" fmla="*/ 115 w 1224"/>
                <a:gd name="T109" fmla="*/ 888 h 1096"/>
                <a:gd name="T110" fmla="*/ 74 w 1224"/>
                <a:gd name="T111" fmla="*/ 705 h 1096"/>
                <a:gd name="T112" fmla="*/ 69 w 1224"/>
                <a:gd name="T113" fmla="*/ 663 h 1096"/>
                <a:gd name="T114" fmla="*/ 76 w 1224"/>
                <a:gd name="T115" fmla="*/ 655 h 1096"/>
                <a:gd name="T116" fmla="*/ 83 w 1224"/>
                <a:gd name="T117" fmla="*/ 652 h 1096"/>
                <a:gd name="T118" fmla="*/ 110 w 1224"/>
                <a:gd name="T119" fmla="*/ 678 h 1096"/>
                <a:gd name="T120" fmla="*/ 121 w 1224"/>
                <a:gd name="T121" fmla="*/ 691 h 1096"/>
                <a:gd name="T122" fmla="*/ 158 w 1224"/>
                <a:gd name="T123" fmla="*/ 731 h 1096"/>
                <a:gd name="T124" fmla="*/ 167 w 1224"/>
                <a:gd name="T125" fmla="*/ 722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24" h="1096">
                  <a:moveTo>
                    <a:pt x="161" y="1046"/>
                  </a:moveTo>
                  <a:lnTo>
                    <a:pt x="161" y="1038"/>
                  </a:lnTo>
                  <a:lnTo>
                    <a:pt x="164" y="1018"/>
                  </a:lnTo>
                  <a:lnTo>
                    <a:pt x="168" y="997"/>
                  </a:lnTo>
                  <a:lnTo>
                    <a:pt x="170" y="994"/>
                  </a:lnTo>
                  <a:lnTo>
                    <a:pt x="171" y="987"/>
                  </a:lnTo>
                  <a:lnTo>
                    <a:pt x="173" y="978"/>
                  </a:lnTo>
                  <a:lnTo>
                    <a:pt x="191" y="908"/>
                  </a:lnTo>
                  <a:lnTo>
                    <a:pt x="194" y="898"/>
                  </a:lnTo>
                  <a:lnTo>
                    <a:pt x="197" y="881"/>
                  </a:lnTo>
                  <a:lnTo>
                    <a:pt x="199" y="864"/>
                  </a:lnTo>
                  <a:lnTo>
                    <a:pt x="199" y="851"/>
                  </a:lnTo>
                  <a:lnTo>
                    <a:pt x="199" y="826"/>
                  </a:lnTo>
                  <a:lnTo>
                    <a:pt x="201" y="825"/>
                  </a:lnTo>
                  <a:lnTo>
                    <a:pt x="202" y="820"/>
                  </a:lnTo>
                  <a:lnTo>
                    <a:pt x="202" y="798"/>
                  </a:lnTo>
                  <a:lnTo>
                    <a:pt x="201" y="787"/>
                  </a:lnTo>
                  <a:lnTo>
                    <a:pt x="199" y="767"/>
                  </a:lnTo>
                  <a:lnTo>
                    <a:pt x="196" y="752"/>
                  </a:lnTo>
                  <a:lnTo>
                    <a:pt x="195" y="749"/>
                  </a:lnTo>
                  <a:lnTo>
                    <a:pt x="191" y="742"/>
                  </a:lnTo>
                  <a:lnTo>
                    <a:pt x="189" y="736"/>
                  </a:lnTo>
                  <a:lnTo>
                    <a:pt x="170" y="714"/>
                  </a:lnTo>
                  <a:lnTo>
                    <a:pt x="168" y="714"/>
                  </a:lnTo>
                  <a:lnTo>
                    <a:pt x="167" y="716"/>
                  </a:lnTo>
                  <a:lnTo>
                    <a:pt x="167" y="717"/>
                  </a:lnTo>
                  <a:lnTo>
                    <a:pt x="170" y="722"/>
                  </a:lnTo>
                  <a:lnTo>
                    <a:pt x="168" y="725"/>
                  </a:lnTo>
                  <a:lnTo>
                    <a:pt x="167" y="722"/>
                  </a:lnTo>
                  <a:lnTo>
                    <a:pt x="167" y="722"/>
                  </a:lnTo>
                  <a:lnTo>
                    <a:pt x="165" y="722"/>
                  </a:lnTo>
                  <a:lnTo>
                    <a:pt x="135" y="693"/>
                  </a:lnTo>
                  <a:lnTo>
                    <a:pt x="143" y="686"/>
                  </a:lnTo>
                  <a:lnTo>
                    <a:pt x="127" y="670"/>
                  </a:lnTo>
                  <a:lnTo>
                    <a:pt x="128" y="667"/>
                  </a:lnTo>
                  <a:lnTo>
                    <a:pt x="126" y="660"/>
                  </a:lnTo>
                  <a:lnTo>
                    <a:pt x="118" y="652"/>
                  </a:lnTo>
                  <a:lnTo>
                    <a:pt x="109" y="654"/>
                  </a:lnTo>
                  <a:lnTo>
                    <a:pt x="109" y="652"/>
                  </a:lnTo>
                  <a:lnTo>
                    <a:pt x="119" y="647"/>
                  </a:lnTo>
                  <a:lnTo>
                    <a:pt x="118" y="644"/>
                  </a:lnTo>
                  <a:lnTo>
                    <a:pt x="106" y="649"/>
                  </a:lnTo>
                  <a:lnTo>
                    <a:pt x="96" y="642"/>
                  </a:lnTo>
                  <a:lnTo>
                    <a:pt x="87" y="630"/>
                  </a:lnTo>
                  <a:lnTo>
                    <a:pt x="70" y="602"/>
                  </a:lnTo>
                  <a:lnTo>
                    <a:pt x="80" y="599"/>
                  </a:lnTo>
                  <a:lnTo>
                    <a:pt x="78" y="595"/>
                  </a:lnTo>
                  <a:lnTo>
                    <a:pt x="68" y="596"/>
                  </a:lnTo>
                  <a:lnTo>
                    <a:pt x="57" y="574"/>
                  </a:lnTo>
                  <a:lnTo>
                    <a:pt x="53" y="566"/>
                  </a:lnTo>
                  <a:lnTo>
                    <a:pt x="53" y="559"/>
                  </a:lnTo>
                  <a:lnTo>
                    <a:pt x="50" y="555"/>
                  </a:lnTo>
                  <a:lnTo>
                    <a:pt x="42" y="525"/>
                  </a:lnTo>
                  <a:lnTo>
                    <a:pt x="41" y="495"/>
                  </a:lnTo>
                  <a:lnTo>
                    <a:pt x="48" y="495"/>
                  </a:lnTo>
                  <a:lnTo>
                    <a:pt x="50" y="475"/>
                  </a:lnTo>
                  <a:lnTo>
                    <a:pt x="61" y="467"/>
                  </a:lnTo>
                  <a:lnTo>
                    <a:pt x="59" y="465"/>
                  </a:lnTo>
                  <a:lnTo>
                    <a:pt x="55" y="462"/>
                  </a:lnTo>
                  <a:lnTo>
                    <a:pt x="50" y="462"/>
                  </a:lnTo>
                  <a:lnTo>
                    <a:pt x="46" y="463"/>
                  </a:lnTo>
                  <a:lnTo>
                    <a:pt x="42" y="463"/>
                  </a:lnTo>
                  <a:lnTo>
                    <a:pt x="42" y="459"/>
                  </a:lnTo>
                  <a:lnTo>
                    <a:pt x="42" y="444"/>
                  </a:lnTo>
                  <a:lnTo>
                    <a:pt x="44" y="443"/>
                  </a:lnTo>
                  <a:lnTo>
                    <a:pt x="53" y="442"/>
                  </a:lnTo>
                  <a:lnTo>
                    <a:pt x="55" y="440"/>
                  </a:lnTo>
                  <a:lnTo>
                    <a:pt x="43" y="438"/>
                  </a:lnTo>
                  <a:lnTo>
                    <a:pt x="43" y="425"/>
                  </a:lnTo>
                  <a:lnTo>
                    <a:pt x="48" y="424"/>
                  </a:lnTo>
                  <a:lnTo>
                    <a:pt x="51" y="420"/>
                  </a:lnTo>
                  <a:lnTo>
                    <a:pt x="42" y="294"/>
                  </a:lnTo>
                  <a:lnTo>
                    <a:pt x="38" y="276"/>
                  </a:lnTo>
                  <a:lnTo>
                    <a:pt x="32" y="262"/>
                  </a:lnTo>
                  <a:lnTo>
                    <a:pt x="25" y="245"/>
                  </a:lnTo>
                  <a:lnTo>
                    <a:pt x="9" y="218"/>
                  </a:lnTo>
                  <a:lnTo>
                    <a:pt x="0" y="208"/>
                  </a:lnTo>
                  <a:lnTo>
                    <a:pt x="7" y="201"/>
                  </a:lnTo>
                  <a:lnTo>
                    <a:pt x="57" y="150"/>
                  </a:lnTo>
                  <a:lnTo>
                    <a:pt x="70" y="137"/>
                  </a:lnTo>
                  <a:lnTo>
                    <a:pt x="82" y="125"/>
                  </a:lnTo>
                  <a:lnTo>
                    <a:pt x="84" y="123"/>
                  </a:lnTo>
                  <a:lnTo>
                    <a:pt x="96" y="111"/>
                  </a:lnTo>
                  <a:lnTo>
                    <a:pt x="108" y="99"/>
                  </a:lnTo>
                  <a:lnTo>
                    <a:pt x="119" y="88"/>
                  </a:lnTo>
                  <a:lnTo>
                    <a:pt x="130" y="75"/>
                  </a:lnTo>
                  <a:lnTo>
                    <a:pt x="143" y="64"/>
                  </a:lnTo>
                  <a:lnTo>
                    <a:pt x="154" y="52"/>
                  </a:lnTo>
                  <a:lnTo>
                    <a:pt x="167" y="39"/>
                  </a:lnTo>
                  <a:lnTo>
                    <a:pt x="193" y="14"/>
                  </a:lnTo>
                  <a:lnTo>
                    <a:pt x="205" y="0"/>
                  </a:lnTo>
                  <a:lnTo>
                    <a:pt x="234" y="31"/>
                  </a:lnTo>
                  <a:lnTo>
                    <a:pt x="264" y="61"/>
                  </a:lnTo>
                  <a:lnTo>
                    <a:pt x="277" y="76"/>
                  </a:lnTo>
                  <a:lnTo>
                    <a:pt x="287" y="89"/>
                  </a:lnTo>
                  <a:lnTo>
                    <a:pt x="298" y="107"/>
                  </a:lnTo>
                  <a:lnTo>
                    <a:pt x="325" y="161"/>
                  </a:lnTo>
                  <a:lnTo>
                    <a:pt x="345" y="161"/>
                  </a:lnTo>
                  <a:lnTo>
                    <a:pt x="479" y="160"/>
                  </a:lnTo>
                  <a:lnTo>
                    <a:pt x="494" y="160"/>
                  </a:lnTo>
                  <a:lnTo>
                    <a:pt x="506" y="160"/>
                  </a:lnTo>
                  <a:lnTo>
                    <a:pt x="556" y="159"/>
                  </a:lnTo>
                  <a:lnTo>
                    <a:pt x="569" y="159"/>
                  </a:lnTo>
                  <a:lnTo>
                    <a:pt x="579" y="159"/>
                  </a:lnTo>
                  <a:lnTo>
                    <a:pt x="593" y="159"/>
                  </a:lnTo>
                  <a:lnTo>
                    <a:pt x="608" y="159"/>
                  </a:lnTo>
                  <a:lnTo>
                    <a:pt x="621" y="159"/>
                  </a:lnTo>
                  <a:lnTo>
                    <a:pt x="641" y="159"/>
                  </a:lnTo>
                  <a:lnTo>
                    <a:pt x="695" y="159"/>
                  </a:lnTo>
                  <a:lnTo>
                    <a:pt x="758" y="159"/>
                  </a:lnTo>
                  <a:lnTo>
                    <a:pt x="801" y="159"/>
                  </a:lnTo>
                  <a:lnTo>
                    <a:pt x="867" y="160"/>
                  </a:lnTo>
                  <a:lnTo>
                    <a:pt x="884" y="160"/>
                  </a:lnTo>
                  <a:lnTo>
                    <a:pt x="900" y="160"/>
                  </a:lnTo>
                  <a:lnTo>
                    <a:pt x="917" y="161"/>
                  </a:lnTo>
                  <a:lnTo>
                    <a:pt x="934" y="161"/>
                  </a:lnTo>
                  <a:lnTo>
                    <a:pt x="951" y="161"/>
                  </a:lnTo>
                  <a:lnTo>
                    <a:pt x="967" y="162"/>
                  </a:lnTo>
                  <a:lnTo>
                    <a:pt x="988" y="162"/>
                  </a:lnTo>
                  <a:lnTo>
                    <a:pt x="1005" y="162"/>
                  </a:lnTo>
                  <a:lnTo>
                    <a:pt x="1009" y="162"/>
                  </a:lnTo>
                  <a:lnTo>
                    <a:pt x="1010" y="162"/>
                  </a:lnTo>
                  <a:lnTo>
                    <a:pt x="1023" y="162"/>
                  </a:lnTo>
                  <a:lnTo>
                    <a:pt x="1040" y="162"/>
                  </a:lnTo>
                  <a:lnTo>
                    <a:pt x="1069" y="164"/>
                  </a:lnTo>
                  <a:lnTo>
                    <a:pt x="1089" y="164"/>
                  </a:lnTo>
                  <a:lnTo>
                    <a:pt x="1104" y="165"/>
                  </a:lnTo>
                  <a:lnTo>
                    <a:pt x="1127" y="165"/>
                  </a:lnTo>
                  <a:lnTo>
                    <a:pt x="1224" y="392"/>
                  </a:lnTo>
                  <a:lnTo>
                    <a:pt x="1203" y="418"/>
                  </a:lnTo>
                  <a:lnTo>
                    <a:pt x="1187" y="437"/>
                  </a:lnTo>
                  <a:lnTo>
                    <a:pt x="1171" y="457"/>
                  </a:lnTo>
                  <a:lnTo>
                    <a:pt x="1168" y="461"/>
                  </a:lnTo>
                  <a:lnTo>
                    <a:pt x="1156" y="476"/>
                  </a:lnTo>
                  <a:lnTo>
                    <a:pt x="1145" y="490"/>
                  </a:lnTo>
                  <a:lnTo>
                    <a:pt x="1136" y="502"/>
                  </a:lnTo>
                  <a:lnTo>
                    <a:pt x="1109" y="535"/>
                  </a:lnTo>
                  <a:lnTo>
                    <a:pt x="1093" y="555"/>
                  </a:lnTo>
                  <a:lnTo>
                    <a:pt x="1074" y="579"/>
                  </a:lnTo>
                  <a:lnTo>
                    <a:pt x="1056" y="603"/>
                  </a:lnTo>
                  <a:lnTo>
                    <a:pt x="1048" y="613"/>
                  </a:lnTo>
                  <a:lnTo>
                    <a:pt x="1038" y="626"/>
                  </a:lnTo>
                  <a:lnTo>
                    <a:pt x="1021" y="646"/>
                  </a:lnTo>
                  <a:lnTo>
                    <a:pt x="1007" y="663"/>
                  </a:lnTo>
                  <a:lnTo>
                    <a:pt x="992" y="683"/>
                  </a:lnTo>
                  <a:lnTo>
                    <a:pt x="983" y="694"/>
                  </a:lnTo>
                  <a:lnTo>
                    <a:pt x="980" y="699"/>
                  </a:lnTo>
                  <a:lnTo>
                    <a:pt x="967" y="714"/>
                  </a:lnTo>
                  <a:lnTo>
                    <a:pt x="957" y="727"/>
                  </a:lnTo>
                  <a:lnTo>
                    <a:pt x="937" y="754"/>
                  </a:lnTo>
                  <a:lnTo>
                    <a:pt x="915" y="781"/>
                  </a:lnTo>
                  <a:lnTo>
                    <a:pt x="914" y="784"/>
                  </a:lnTo>
                  <a:lnTo>
                    <a:pt x="912" y="786"/>
                  </a:lnTo>
                  <a:lnTo>
                    <a:pt x="908" y="793"/>
                  </a:lnTo>
                  <a:lnTo>
                    <a:pt x="896" y="808"/>
                  </a:lnTo>
                  <a:lnTo>
                    <a:pt x="887" y="819"/>
                  </a:lnTo>
                  <a:lnTo>
                    <a:pt x="870" y="841"/>
                  </a:lnTo>
                  <a:lnTo>
                    <a:pt x="827" y="896"/>
                  </a:lnTo>
                  <a:lnTo>
                    <a:pt x="822" y="903"/>
                  </a:lnTo>
                  <a:lnTo>
                    <a:pt x="799" y="934"/>
                  </a:lnTo>
                  <a:lnTo>
                    <a:pt x="793" y="939"/>
                  </a:lnTo>
                  <a:lnTo>
                    <a:pt x="790" y="945"/>
                  </a:lnTo>
                  <a:lnTo>
                    <a:pt x="780" y="957"/>
                  </a:lnTo>
                  <a:lnTo>
                    <a:pt x="762" y="981"/>
                  </a:lnTo>
                  <a:lnTo>
                    <a:pt x="748" y="1000"/>
                  </a:lnTo>
                  <a:lnTo>
                    <a:pt x="715" y="1043"/>
                  </a:lnTo>
                  <a:lnTo>
                    <a:pt x="699" y="1043"/>
                  </a:lnTo>
                  <a:lnTo>
                    <a:pt x="679" y="1043"/>
                  </a:lnTo>
                  <a:lnTo>
                    <a:pt x="645" y="1043"/>
                  </a:lnTo>
                  <a:lnTo>
                    <a:pt x="586" y="1042"/>
                  </a:lnTo>
                  <a:lnTo>
                    <a:pt x="577" y="1042"/>
                  </a:lnTo>
                  <a:lnTo>
                    <a:pt x="527" y="1042"/>
                  </a:lnTo>
                  <a:lnTo>
                    <a:pt x="504" y="1040"/>
                  </a:lnTo>
                  <a:lnTo>
                    <a:pt x="479" y="1040"/>
                  </a:lnTo>
                  <a:lnTo>
                    <a:pt x="453" y="1040"/>
                  </a:lnTo>
                  <a:lnTo>
                    <a:pt x="445" y="1040"/>
                  </a:lnTo>
                  <a:lnTo>
                    <a:pt x="434" y="1042"/>
                  </a:lnTo>
                  <a:lnTo>
                    <a:pt x="417" y="1042"/>
                  </a:lnTo>
                  <a:lnTo>
                    <a:pt x="400" y="1043"/>
                  </a:lnTo>
                  <a:lnTo>
                    <a:pt x="393" y="1043"/>
                  </a:lnTo>
                  <a:lnTo>
                    <a:pt x="382" y="1043"/>
                  </a:lnTo>
                  <a:lnTo>
                    <a:pt x="360" y="1044"/>
                  </a:lnTo>
                  <a:lnTo>
                    <a:pt x="329" y="1045"/>
                  </a:lnTo>
                  <a:lnTo>
                    <a:pt x="287" y="1046"/>
                  </a:lnTo>
                  <a:lnTo>
                    <a:pt x="266" y="1047"/>
                  </a:lnTo>
                  <a:lnTo>
                    <a:pt x="246" y="1047"/>
                  </a:lnTo>
                  <a:lnTo>
                    <a:pt x="223" y="1048"/>
                  </a:lnTo>
                  <a:lnTo>
                    <a:pt x="210" y="1047"/>
                  </a:lnTo>
                  <a:lnTo>
                    <a:pt x="195" y="1046"/>
                  </a:lnTo>
                  <a:lnTo>
                    <a:pt x="182" y="1046"/>
                  </a:lnTo>
                  <a:lnTo>
                    <a:pt x="165" y="1046"/>
                  </a:lnTo>
                  <a:lnTo>
                    <a:pt x="161" y="1046"/>
                  </a:lnTo>
                  <a:close/>
                  <a:moveTo>
                    <a:pt x="158" y="731"/>
                  </a:moveTo>
                  <a:lnTo>
                    <a:pt x="164" y="742"/>
                  </a:lnTo>
                  <a:lnTo>
                    <a:pt x="167" y="746"/>
                  </a:lnTo>
                  <a:lnTo>
                    <a:pt x="177" y="861"/>
                  </a:lnTo>
                  <a:lnTo>
                    <a:pt x="171" y="885"/>
                  </a:lnTo>
                  <a:lnTo>
                    <a:pt x="173" y="895"/>
                  </a:lnTo>
                  <a:lnTo>
                    <a:pt x="162" y="937"/>
                  </a:lnTo>
                  <a:lnTo>
                    <a:pt x="163" y="940"/>
                  </a:lnTo>
                  <a:lnTo>
                    <a:pt x="155" y="952"/>
                  </a:lnTo>
                  <a:lnTo>
                    <a:pt x="145" y="987"/>
                  </a:lnTo>
                  <a:lnTo>
                    <a:pt x="146" y="1028"/>
                  </a:lnTo>
                  <a:lnTo>
                    <a:pt x="149" y="1028"/>
                  </a:lnTo>
                  <a:lnTo>
                    <a:pt x="149" y="1046"/>
                  </a:lnTo>
                  <a:lnTo>
                    <a:pt x="161" y="1046"/>
                  </a:lnTo>
                  <a:lnTo>
                    <a:pt x="149" y="1047"/>
                  </a:lnTo>
                  <a:lnTo>
                    <a:pt x="147" y="1096"/>
                  </a:lnTo>
                  <a:lnTo>
                    <a:pt x="143" y="1096"/>
                  </a:lnTo>
                  <a:lnTo>
                    <a:pt x="136" y="1049"/>
                  </a:lnTo>
                  <a:lnTo>
                    <a:pt x="138" y="1049"/>
                  </a:lnTo>
                  <a:lnTo>
                    <a:pt x="135" y="1027"/>
                  </a:lnTo>
                  <a:lnTo>
                    <a:pt x="132" y="1022"/>
                  </a:lnTo>
                  <a:lnTo>
                    <a:pt x="132" y="1018"/>
                  </a:lnTo>
                  <a:lnTo>
                    <a:pt x="130" y="1012"/>
                  </a:lnTo>
                  <a:lnTo>
                    <a:pt x="130" y="1007"/>
                  </a:lnTo>
                  <a:lnTo>
                    <a:pt x="119" y="940"/>
                  </a:lnTo>
                  <a:lnTo>
                    <a:pt x="118" y="915"/>
                  </a:lnTo>
                  <a:lnTo>
                    <a:pt x="116" y="900"/>
                  </a:lnTo>
                  <a:lnTo>
                    <a:pt x="115" y="888"/>
                  </a:lnTo>
                  <a:lnTo>
                    <a:pt x="96" y="808"/>
                  </a:lnTo>
                  <a:lnTo>
                    <a:pt x="95" y="794"/>
                  </a:lnTo>
                  <a:lnTo>
                    <a:pt x="84" y="747"/>
                  </a:lnTo>
                  <a:lnTo>
                    <a:pt x="74" y="705"/>
                  </a:lnTo>
                  <a:lnTo>
                    <a:pt x="65" y="686"/>
                  </a:lnTo>
                  <a:lnTo>
                    <a:pt x="60" y="666"/>
                  </a:lnTo>
                  <a:lnTo>
                    <a:pt x="66" y="668"/>
                  </a:lnTo>
                  <a:lnTo>
                    <a:pt x="69" y="663"/>
                  </a:lnTo>
                  <a:lnTo>
                    <a:pt x="70" y="662"/>
                  </a:lnTo>
                  <a:lnTo>
                    <a:pt x="74" y="660"/>
                  </a:lnTo>
                  <a:lnTo>
                    <a:pt x="76" y="658"/>
                  </a:lnTo>
                  <a:lnTo>
                    <a:pt x="76" y="655"/>
                  </a:lnTo>
                  <a:lnTo>
                    <a:pt x="76" y="650"/>
                  </a:lnTo>
                  <a:lnTo>
                    <a:pt x="77" y="649"/>
                  </a:lnTo>
                  <a:lnTo>
                    <a:pt x="80" y="651"/>
                  </a:lnTo>
                  <a:lnTo>
                    <a:pt x="83" y="652"/>
                  </a:lnTo>
                  <a:lnTo>
                    <a:pt x="95" y="664"/>
                  </a:lnTo>
                  <a:lnTo>
                    <a:pt x="103" y="672"/>
                  </a:lnTo>
                  <a:lnTo>
                    <a:pt x="106" y="676"/>
                  </a:lnTo>
                  <a:lnTo>
                    <a:pt x="110" y="678"/>
                  </a:lnTo>
                  <a:lnTo>
                    <a:pt x="112" y="680"/>
                  </a:lnTo>
                  <a:lnTo>
                    <a:pt x="115" y="685"/>
                  </a:lnTo>
                  <a:lnTo>
                    <a:pt x="118" y="685"/>
                  </a:lnTo>
                  <a:lnTo>
                    <a:pt x="121" y="691"/>
                  </a:lnTo>
                  <a:lnTo>
                    <a:pt x="147" y="717"/>
                  </a:lnTo>
                  <a:lnTo>
                    <a:pt x="153" y="725"/>
                  </a:lnTo>
                  <a:lnTo>
                    <a:pt x="158" y="731"/>
                  </a:lnTo>
                  <a:close/>
                  <a:moveTo>
                    <a:pt x="158" y="731"/>
                  </a:moveTo>
                  <a:lnTo>
                    <a:pt x="165" y="722"/>
                  </a:lnTo>
                  <a:lnTo>
                    <a:pt x="165" y="722"/>
                  </a:lnTo>
                  <a:lnTo>
                    <a:pt x="167" y="722"/>
                  </a:lnTo>
                  <a:lnTo>
                    <a:pt x="167" y="722"/>
                  </a:lnTo>
                  <a:lnTo>
                    <a:pt x="158" y="731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62" name="Freeform 98">
              <a:extLst>
                <a:ext uri="{FF2B5EF4-FFF2-40B4-BE49-F238E27FC236}">
                  <a16:creationId xmlns:a16="http://schemas.microsoft.com/office/drawing/2014/main" id="{0FD58695-0839-CA19-AFA8-7B9DF4A3705C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600" y="2916238"/>
              <a:ext cx="2255838" cy="1909763"/>
            </a:xfrm>
            <a:custGeom>
              <a:avLst/>
              <a:gdLst>
                <a:gd name="T0" fmla="*/ 453 w 1421"/>
                <a:gd name="T1" fmla="*/ 1063 h 1203"/>
                <a:gd name="T2" fmla="*/ 500 w 1421"/>
                <a:gd name="T3" fmla="*/ 1050 h 1203"/>
                <a:gd name="T4" fmla="*/ 449 w 1421"/>
                <a:gd name="T5" fmla="*/ 1019 h 1203"/>
                <a:gd name="T6" fmla="*/ 474 w 1421"/>
                <a:gd name="T7" fmla="*/ 958 h 1203"/>
                <a:gd name="T8" fmla="*/ 410 w 1421"/>
                <a:gd name="T9" fmla="*/ 936 h 1203"/>
                <a:gd name="T10" fmla="*/ 398 w 1421"/>
                <a:gd name="T11" fmla="*/ 844 h 1203"/>
                <a:gd name="T12" fmla="*/ 373 w 1421"/>
                <a:gd name="T13" fmla="*/ 787 h 1203"/>
                <a:gd name="T14" fmla="*/ 394 w 1421"/>
                <a:gd name="T15" fmla="*/ 707 h 1203"/>
                <a:gd name="T16" fmla="*/ 375 w 1421"/>
                <a:gd name="T17" fmla="*/ 662 h 1203"/>
                <a:gd name="T18" fmla="*/ 308 w 1421"/>
                <a:gd name="T19" fmla="*/ 650 h 1203"/>
                <a:gd name="T20" fmla="*/ 223 w 1421"/>
                <a:gd name="T21" fmla="*/ 562 h 1203"/>
                <a:gd name="T22" fmla="*/ 255 w 1421"/>
                <a:gd name="T23" fmla="*/ 511 h 1203"/>
                <a:gd name="T24" fmla="*/ 242 w 1421"/>
                <a:gd name="T25" fmla="*/ 494 h 1203"/>
                <a:gd name="T26" fmla="*/ 229 w 1421"/>
                <a:gd name="T27" fmla="*/ 507 h 1203"/>
                <a:gd name="T28" fmla="*/ 192 w 1421"/>
                <a:gd name="T29" fmla="*/ 477 h 1203"/>
                <a:gd name="T30" fmla="*/ 138 w 1421"/>
                <a:gd name="T31" fmla="*/ 383 h 1203"/>
                <a:gd name="T32" fmla="*/ 157 w 1421"/>
                <a:gd name="T33" fmla="*/ 316 h 1203"/>
                <a:gd name="T34" fmla="*/ 136 w 1421"/>
                <a:gd name="T35" fmla="*/ 294 h 1203"/>
                <a:gd name="T36" fmla="*/ 105 w 1421"/>
                <a:gd name="T37" fmla="*/ 294 h 1203"/>
                <a:gd name="T38" fmla="*/ 48 w 1421"/>
                <a:gd name="T39" fmla="*/ 241 h 1203"/>
                <a:gd name="T40" fmla="*/ 3 w 1421"/>
                <a:gd name="T41" fmla="*/ 185 h 1203"/>
                <a:gd name="T42" fmla="*/ 7 w 1421"/>
                <a:gd name="T43" fmla="*/ 171 h 1203"/>
                <a:gd name="T44" fmla="*/ 155 w 1421"/>
                <a:gd name="T45" fmla="*/ 162 h 1203"/>
                <a:gd name="T46" fmla="*/ 205 w 1421"/>
                <a:gd name="T47" fmla="*/ 219 h 1203"/>
                <a:gd name="T48" fmla="*/ 280 w 1421"/>
                <a:gd name="T49" fmla="*/ 245 h 1203"/>
                <a:gd name="T50" fmla="*/ 304 w 1421"/>
                <a:gd name="T51" fmla="*/ 141 h 1203"/>
                <a:gd name="T52" fmla="*/ 317 w 1421"/>
                <a:gd name="T53" fmla="*/ 82 h 1203"/>
                <a:gd name="T54" fmla="*/ 420 w 1421"/>
                <a:gd name="T55" fmla="*/ 95 h 1203"/>
                <a:gd name="T56" fmla="*/ 528 w 1421"/>
                <a:gd name="T57" fmla="*/ 124 h 1203"/>
                <a:gd name="T58" fmla="*/ 669 w 1421"/>
                <a:gd name="T59" fmla="*/ 154 h 1203"/>
                <a:gd name="T60" fmla="*/ 724 w 1421"/>
                <a:gd name="T61" fmla="*/ 169 h 1203"/>
                <a:gd name="T62" fmla="*/ 763 w 1421"/>
                <a:gd name="T63" fmla="*/ 130 h 1203"/>
                <a:gd name="T64" fmla="*/ 779 w 1421"/>
                <a:gd name="T65" fmla="*/ 122 h 1203"/>
                <a:gd name="T66" fmla="*/ 808 w 1421"/>
                <a:gd name="T67" fmla="*/ 137 h 1203"/>
                <a:gd name="T68" fmla="*/ 833 w 1421"/>
                <a:gd name="T69" fmla="*/ 151 h 1203"/>
                <a:gd name="T70" fmla="*/ 854 w 1421"/>
                <a:gd name="T71" fmla="*/ 162 h 1203"/>
                <a:gd name="T72" fmla="*/ 889 w 1421"/>
                <a:gd name="T73" fmla="*/ 149 h 1203"/>
                <a:gd name="T74" fmla="*/ 904 w 1421"/>
                <a:gd name="T75" fmla="*/ 143 h 1203"/>
                <a:gd name="T76" fmla="*/ 919 w 1421"/>
                <a:gd name="T77" fmla="*/ 137 h 1203"/>
                <a:gd name="T78" fmla="*/ 923 w 1421"/>
                <a:gd name="T79" fmla="*/ 130 h 1203"/>
                <a:gd name="T80" fmla="*/ 986 w 1421"/>
                <a:gd name="T81" fmla="*/ 10 h 1203"/>
                <a:gd name="T82" fmla="*/ 1076 w 1421"/>
                <a:gd name="T83" fmla="*/ 5 h 1203"/>
                <a:gd name="T84" fmla="*/ 1235 w 1421"/>
                <a:gd name="T85" fmla="*/ 6 h 1203"/>
                <a:gd name="T86" fmla="*/ 1313 w 1421"/>
                <a:gd name="T87" fmla="*/ 9 h 1203"/>
                <a:gd name="T88" fmla="*/ 1335 w 1421"/>
                <a:gd name="T89" fmla="*/ 0 h 1203"/>
                <a:gd name="T90" fmla="*/ 1350 w 1421"/>
                <a:gd name="T91" fmla="*/ 281 h 1203"/>
                <a:gd name="T92" fmla="*/ 1343 w 1421"/>
                <a:gd name="T93" fmla="*/ 420 h 1203"/>
                <a:gd name="T94" fmla="*/ 1396 w 1421"/>
                <a:gd name="T95" fmla="*/ 806 h 1203"/>
                <a:gd name="T96" fmla="*/ 1405 w 1421"/>
                <a:gd name="T97" fmla="*/ 893 h 1203"/>
                <a:gd name="T98" fmla="*/ 1335 w 1421"/>
                <a:gd name="T99" fmla="*/ 926 h 1203"/>
                <a:gd name="T100" fmla="*/ 1333 w 1421"/>
                <a:gd name="T101" fmla="*/ 1081 h 1203"/>
                <a:gd name="T102" fmla="*/ 1161 w 1421"/>
                <a:gd name="T103" fmla="*/ 1080 h 1203"/>
                <a:gd name="T104" fmla="*/ 992 w 1421"/>
                <a:gd name="T105" fmla="*/ 1097 h 1203"/>
                <a:gd name="T106" fmla="*/ 859 w 1421"/>
                <a:gd name="T107" fmla="*/ 1187 h 1203"/>
                <a:gd name="T108" fmla="*/ 777 w 1421"/>
                <a:gd name="T109" fmla="*/ 1080 h 1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21" h="1203">
                  <a:moveTo>
                    <a:pt x="777" y="1080"/>
                  </a:moveTo>
                  <a:lnTo>
                    <a:pt x="546" y="1076"/>
                  </a:lnTo>
                  <a:lnTo>
                    <a:pt x="549" y="1076"/>
                  </a:lnTo>
                  <a:lnTo>
                    <a:pt x="451" y="1075"/>
                  </a:lnTo>
                  <a:lnTo>
                    <a:pt x="448" y="1061"/>
                  </a:lnTo>
                  <a:lnTo>
                    <a:pt x="453" y="1063"/>
                  </a:lnTo>
                  <a:lnTo>
                    <a:pt x="453" y="1064"/>
                  </a:lnTo>
                  <a:lnTo>
                    <a:pt x="518" y="1059"/>
                  </a:lnTo>
                  <a:lnTo>
                    <a:pt x="656" y="1006"/>
                  </a:lnTo>
                  <a:lnTo>
                    <a:pt x="653" y="997"/>
                  </a:lnTo>
                  <a:lnTo>
                    <a:pt x="515" y="1048"/>
                  </a:lnTo>
                  <a:lnTo>
                    <a:pt x="500" y="1050"/>
                  </a:lnTo>
                  <a:lnTo>
                    <a:pt x="488" y="1047"/>
                  </a:lnTo>
                  <a:lnTo>
                    <a:pt x="472" y="1047"/>
                  </a:lnTo>
                  <a:lnTo>
                    <a:pt x="457" y="1043"/>
                  </a:lnTo>
                  <a:lnTo>
                    <a:pt x="448" y="1044"/>
                  </a:lnTo>
                  <a:lnTo>
                    <a:pt x="447" y="1027"/>
                  </a:lnTo>
                  <a:lnTo>
                    <a:pt x="449" y="1019"/>
                  </a:lnTo>
                  <a:lnTo>
                    <a:pt x="441" y="991"/>
                  </a:lnTo>
                  <a:lnTo>
                    <a:pt x="439" y="968"/>
                  </a:lnTo>
                  <a:lnTo>
                    <a:pt x="445" y="964"/>
                  </a:lnTo>
                  <a:lnTo>
                    <a:pt x="453" y="960"/>
                  </a:lnTo>
                  <a:lnTo>
                    <a:pt x="463" y="960"/>
                  </a:lnTo>
                  <a:lnTo>
                    <a:pt x="474" y="958"/>
                  </a:lnTo>
                  <a:lnTo>
                    <a:pt x="488" y="951"/>
                  </a:lnTo>
                  <a:lnTo>
                    <a:pt x="479" y="921"/>
                  </a:lnTo>
                  <a:lnTo>
                    <a:pt x="423" y="941"/>
                  </a:lnTo>
                  <a:lnTo>
                    <a:pt x="420" y="936"/>
                  </a:lnTo>
                  <a:lnTo>
                    <a:pt x="411" y="940"/>
                  </a:lnTo>
                  <a:lnTo>
                    <a:pt x="410" y="936"/>
                  </a:lnTo>
                  <a:lnTo>
                    <a:pt x="450" y="918"/>
                  </a:lnTo>
                  <a:lnTo>
                    <a:pt x="456" y="913"/>
                  </a:lnTo>
                  <a:lnTo>
                    <a:pt x="460" y="904"/>
                  </a:lnTo>
                  <a:lnTo>
                    <a:pt x="460" y="892"/>
                  </a:lnTo>
                  <a:lnTo>
                    <a:pt x="441" y="827"/>
                  </a:lnTo>
                  <a:lnTo>
                    <a:pt x="398" y="844"/>
                  </a:lnTo>
                  <a:lnTo>
                    <a:pt x="333" y="715"/>
                  </a:lnTo>
                  <a:lnTo>
                    <a:pt x="349" y="700"/>
                  </a:lnTo>
                  <a:lnTo>
                    <a:pt x="351" y="700"/>
                  </a:lnTo>
                  <a:lnTo>
                    <a:pt x="351" y="704"/>
                  </a:lnTo>
                  <a:lnTo>
                    <a:pt x="338" y="716"/>
                  </a:lnTo>
                  <a:lnTo>
                    <a:pt x="373" y="787"/>
                  </a:lnTo>
                  <a:lnTo>
                    <a:pt x="375" y="787"/>
                  </a:lnTo>
                  <a:lnTo>
                    <a:pt x="420" y="771"/>
                  </a:lnTo>
                  <a:lnTo>
                    <a:pt x="422" y="767"/>
                  </a:lnTo>
                  <a:lnTo>
                    <a:pt x="401" y="715"/>
                  </a:lnTo>
                  <a:lnTo>
                    <a:pt x="399" y="710"/>
                  </a:lnTo>
                  <a:lnTo>
                    <a:pt x="394" y="707"/>
                  </a:lnTo>
                  <a:lnTo>
                    <a:pt x="384" y="699"/>
                  </a:lnTo>
                  <a:lnTo>
                    <a:pt x="380" y="689"/>
                  </a:lnTo>
                  <a:lnTo>
                    <a:pt x="378" y="687"/>
                  </a:lnTo>
                  <a:lnTo>
                    <a:pt x="375" y="674"/>
                  </a:lnTo>
                  <a:lnTo>
                    <a:pt x="376" y="666"/>
                  </a:lnTo>
                  <a:lnTo>
                    <a:pt x="375" y="662"/>
                  </a:lnTo>
                  <a:lnTo>
                    <a:pt x="369" y="655"/>
                  </a:lnTo>
                  <a:lnTo>
                    <a:pt x="362" y="654"/>
                  </a:lnTo>
                  <a:lnTo>
                    <a:pt x="360" y="650"/>
                  </a:lnTo>
                  <a:lnTo>
                    <a:pt x="281" y="680"/>
                  </a:lnTo>
                  <a:lnTo>
                    <a:pt x="273" y="662"/>
                  </a:lnTo>
                  <a:lnTo>
                    <a:pt x="308" y="650"/>
                  </a:lnTo>
                  <a:lnTo>
                    <a:pt x="316" y="646"/>
                  </a:lnTo>
                  <a:lnTo>
                    <a:pt x="318" y="640"/>
                  </a:lnTo>
                  <a:lnTo>
                    <a:pt x="313" y="631"/>
                  </a:lnTo>
                  <a:lnTo>
                    <a:pt x="266" y="650"/>
                  </a:lnTo>
                  <a:lnTo>
                    <a:pt x="235" y="592"/>
                  </a:lnTo>
                  <a:lnTo>
                    <a:pt x="223" y="562"/>
                  </a:lnTo>
                  <a:lnTo>
                    <a:pt x="220" y="547"/>
                  </a:lnTo>
                  <a:lnTo>
                    <a:pt x="216" y="537"/>
                  </a:lnTo>
                  <a:lnTo>
                    <a:pt x="216" y="531"/>
                  </a:lnTo>
                  <a:lnTo>
                    <a:pt x="230" y="524"/>
                  </a:lnTo>
                  <a:lnTo>
                    <a:pt x="247" y="516"/>
                  </a:lnTo>
                  <a:lnTo>
                    <a:pt x="255" y="511"/>
                  </a:lnTo>
                  <a:lnTo>
                    <a:pt x="250" y="507"/>
                  </a:lnTo>
                  <a:lnTo>
                    <a:pt x="249" y="505"/>
                  </a:lnTo>
                  <a:lnTo>
                    <a:pt x="251" y="504"/>
                  </a:lnTo>
                  <a:lnTo>
                    <a:pt x="250" y="499"/>
                  </a:lnTo>
                  <a:lnTo>
                    <a:pt x="247" y="499"/>
                  </a:lnTo>
                  <a:lnTo>
                    <a:pt x="242" y="494"/>
                  </a:lnTo>
                  <a:lnTo>
                    <a:pt x="239" y="486"/>
                  </a:lnTo>
                  <a:lnTo>
                    <a:pt x="237" y="488"/>
                  </a:lnTo>
                  <a:lnTo>
                    <a:pt x="233" y="494"/>
                  </a:lnTo>
                  <a:lnTo>
                    <a:pt x="233" y="498"/>
                  </a:lnTo>
                  <a:lnTo>
                    <a:pt x="234" y="503"/>
                  </a:lnTo>
                  <a:lnTo>
                    <a:pt x="229" y="507"/>
                  </a:lnTo>
                  <a:lnTo>
                    <a:pt x="217" y="513"/>
                  </a:lnTo>
                  <a:lnTo>
                    <a:pt x="212" y="513"/>
                  </a:lnTo>
                  <a:lnTo>
                    <a:pt x="207" y="512"/>
                  </a:lnTo>
                  <a:lnTo>
                    <a:pt x="205" y="508"/>
                  </a:lnTo>
                  <a:lnTo>
                    <a:pt x="192" y="480"/>
                  </a:lnTo>
                  <a:lnTo>
                    <a:pt x="192" y="477"/>
                  </a:lnTo>
                  <a:lnTo>
                    <a:pt x="189" y="466"/>
                  </a:lnTo>
                  <a:lnTo>
                    <a:pt x="182" y="454"/>
                  </a:lnTo>
                  <a:lnTo>
                    <a:pt x="169" y="431"/>
                  </a:lnTo>
                  <a:lnTo>
                    <a:pt x="164" y="425"/>
                  </a:lnTo>
                  <a:lnTo>
                    <a:pt x="152" y="402"/>
                  </a:lnTo>
                  <a:lnTo>
                    <a:pt x="138" y="383"/>
                  </a:lnTo>
                  <a:lnTo>
                    <a:pt x="128" y="373"/>
                  </a:lnTo>
                  <a:lnTo>
                    <a:pt x="120" y="361"/>
                  </a:lnTo>
                  <a:lnTo>
                    <a:pt x="119" y="361"/>
                  </a:lnTo>
                  <a:lnTo>
                    <a:pt x="118" y="357"/>
                  </a:lnTo>
                  <a:lnTo>
                    <a:pt x="169" y="333"/>
                  </a:lnTo>
                  <a:lnTo>
                    <a:pt x="157" y="316"/>
                  </a:lnTo>
                  <a:lnTo>
                    <a:pt x="103" y="339"/>
                  </a:lnTo>
                  <a:lnTo>
                    <a:pt x="99" y="330"/>
                  </a:lnTo>
                  <a:lnTo>
                    <a:pt x="152" y="305"/>
                  </a:lnTo>
                  <a:lnTo>
                    <a:pt x="145" y="295"/>
                  </a:lnTo>
                  <a:lnTo>
                    <a:pt x="140" y="297"/>
                  </a:lnTo>
                  <a:lnTo>
                    <a:pt x="136" y="294"/>
                  </a:lnTo>
                  <a:lnTo>
                    <a:pt x="89" y="312"/>
                  </a:lnTo>
                  <a:lnTo>
                    <a:pt x="86" y="307"/>
                  </a:lnTo>
                  <a:lnTo>
                    <a:pt x="87" y="303"/>
                  </a:lnTo>
                  <a:lnTo>
                    <a:pt x="94" y="298"/>
                  </a:lnTo>
                  <a:lnTo>
                    <a:pt x="99" y="297"/>
                  </a:lnTo>
                  <a:lnTo>
                    <a:pt x="105" y="294"/>
                  </a:lnTo>
                  <a:lnTo>
                    <a:pt x="106" y="291"/>
                  </a:lnTo>
                  <a:lnTo>
                    <a:pt x="106" y="288"/>
                  </a:lnTo>
                  <a:lnTo>
                    <a:pt x="101" y="273"/>
                  </a:lnTo>
                  <a:lnTo>
                    <a:pt x="79" y="288"/>
                  </a:lnTo>
                  <a:lnTo>
                    <a:pt x="76" y="288"/>
                  </a:lnTo>
                  <a:lnTo>
                    <a:pt x="48" y="241"/>
                  </a:lnTo>
                  <a:lnTo>
                    <a:pt x="40" y="231"/>
                  </a:lnTo>
                  <a:lnTo>
                    <a:pt x="19" y="197"/>
                  </a:lnTo>
                  <a:lnTo>
                    <a:pt x="17" y="195"/>
                  </a:lnTo>
                  <a:lnTo>
                    <a:pt x="10" y="191"/>
                  </a:lnTo>
                  <a:lnTo>
                    <a:pt x="6" y="188"/>
                  </a:lnTo>
                  <a:lnTo>
                    <a:pt x="3" y="185"/>
                  </a:lnTo>
                  <a:lnTo>
                    <a:pt x="32" y="165"/>
                  </a:lnTo>
                  <a:lnTo>
                    <a:pt x="37" y="165"/>
                  </a:lnTo>
                  <a:lnTo>
                    <a:pt x="37" y="160"/>
                  </a:lnTo>
                  <a:lnTo>
                    <a:pt x="20" y="159"/>
                  </a:lnTo>
                  <a:lnTo>
                    <a:pt x="19" y="164"/>
                  </a:lnTo>
                  <a:lnTo>
                    <a:pt x="7" y="171"/>
                  </a:lnTo>
                  <a:lnTo>
                    <a:pt x="0" y="153"/>
                  </a:lnTo>
                  <a:lnTo>
                    <a:pt x="5" y="151"/>
                  </a:lnTo>
                  <a:lnTo>
                    <a:pt x="110" y="160"/>
                  </a:lnTo>
                  <a:lnTo>
                    <a:pt x="113" y="145"/>
                  </a:lnTo>
                  <a:lnTo>
                    <a:pt x="123" y="145"/>
                  </a:lnTo>
                  <a:lnTo>
                    <a:pt x="155" y="162"/>
                  </a:lnTo>
                  <a:lnTo>
                    <a:pt x="187" y="214"/>
                  </a:lnTo>
                  <a:lnTo>
                    <a:pt x="194" y="207"/>
                  </a:lnTo>
                  <a:lnTo>
                    <a:pt x="197" y="211"/>
                  </a:lnTo>
                  <a:lnTo>
                    <a:pt x="200" y="214"/>
                  </a:lnTo>
                  <a:lnTo>
                    <a:pt x="201" y="216"/>
                  </a:lnTo>
                  <a:lnTo>
                    <a:pt x="205" y="219"/>
                  </a:lnTo>
                  <a:lnTo>
                    <a:pt x="218" y="228"/>
                  </a:lnTo>
                  <a:lnTo>
                    <a:pt x="226" y="232"/>
                  </a:lnTo>
                  <a:lnTo>
                    <a:pt x="230" y="233"/>
                  </a:lnTo>
                  <a:lnTo>
                    <a:pt x="256" y="239"/>
                  </a:lnTo>
                  <a:lnTo>
                    <a:pt x="265" y="241"/>
                  </a:lnTo>
                  <a:lnTo>
                    <a:pt x="280" y="245"/>
                  </a:lnTo>
                  <a:lnTo>
                    <a:pt x="285" y="226"/>
                  </a:lnTo>
                  <a:lnTo>
                    <a:pt x="290" y="205"/>
                  </a:lnTo>
                  <a:lnTo>
                    <a:pt x="294" y="186"/>
                  </a:lnTo>
                  <a:lnTo>
                    <a:pt x="296" y="179"/>
                  </a:lnTo>
                  <a:lnTo>
                    <a:pt x="299" y="168"/>
                  </a:lnTo>
                  <a:lnTo>
                    <a:pt x="304" y="141"/>
                  </a:lnTo>
                  <a:lnTo>
                    <a:pt x="308" y="127"/>
                  </a:lnTo>
                  <a:lnTo>
                    <a:pt x="311" y="113"/>
                  </a:lnTo>
                  <a:lnTo>
                    <a:pt x="315" y="101"/>
                  </a:lnTo>
                  <a:lnTo>
                    <a:pt x="316" y="95"/>
                  </a:lnTo>
                  <a:lnTo>
                    <a:pt x="316" y="87"/>
                  </a:lnTo>
                  <a:lnTo>
                    <a:pt x="317" y="82"/>
                  </a:lnTo>
                  <a:lnTo>
                    <a:pt x="320" y="71"/>
                  </a:lnTo>
                  <a:lnTo>
                    <a:pt x="330" y="73"/>
                  </a:lnTo>
                  <a:lnTo>
                    <a:pt x="350" y="78"/>
                  </a:lnTo>
                  <a:lnTo>
                    <a:pt x="380" y="86"/>
                  </a:lnTo>
                  <a:lnTo>
                    <a:pt x="389" y="87"/>
                  </a:lnTo>
                  <a:lnTo>
                    <a:pt x="420" y="95"/>
                  </a:lnTo>
                  <a:lnTo>
                    <a:pt x="456" y="103"/>
                  </a:lnTo>
                  <a:lnTo>
                    <a:pt x="492" y="112"/>
                  </a:lnTo>
                  <a:lnTo>
                    <a:pt x="523" y="119"/>
                  </a:lnTo>
                  <a:lnTo>
                    <a:pt x="525" y="120"/>
                  </a:lnTo>
                  <a:lnTo>
                    <a:pt x="526" y="121"/>
                  </a:lnTo>
                  <a:lnTo>
                    <a:pt x="528" y="124"/>
                  </a:lnTo>
                  <a:lnTo>
                    <a:pt x="533" y="122"/>
                  </a:lnTo>
                  <a:lnTo>
                    <a:pt x="540" y="123"/>
                  </a:lnTo>
                  <a:lnTo>
                    <a:pt x="574" y="131"/>
                  </a:lnTo>
                  <a:lnTo>
                    <a:pt x="620" y="143"/>
                  </a:lnTo>
                  <a:lnTo>
                    <a:pt x="644" y="148"/>
                  </a:lnTo>
                  <a:lnTo>
                    <a:pt x="669" y="154"/>
                  </a:lnTo>
                  <a:lnTo>
                    <a:pt x="692" y="160"/>
                  </a:lnTo>
                  <a:lnTo>
                    <a:pt x="707" y="163"/>
                  </a:lnTo>
                  <a:lnTo>
                    <a:pt x="714" y="164"/>
                  </a:lnTo>
                  <a:lnTo>
                    <a:pt x="720" y="165"/>
                  </a:lnTo>
                  <a:lnTo>
                    <a:pt x="722" y="166"/>
                  </a:lnTo>
                  <a:lnTo>
                    <a:pt x="724" y="169"/>
                  </a:lnTo>
                  <a:lnTo>
                    <a:pt x="725" y="170"/>
                  </a:lnTo>
                  <a:lnTo>
                    <a:pt x="738" y="157"/>
                  </a:lnTo>
                  <a:lnTo>
                    <a:pt x="755" y="140"/>
                  </a:lnTo>
                  <a:lnTo>
                    <a:pt x="758" y="137"/>
                  </a:lnTo>
                  <a:lnTo>
                    <a:pt x="761" y="132"/>
                  </a:lnTo>
                  <a:lnTo>
                    <a:pt x="763" y="130"/>
                  </a:lnTo>
                  <a:lnTo>
                    <a:pt x="764" y="126"/>
                  </a:lnTo>
                  <a:lnTo>
                    <a:pt x="765" y="121"/>
                  </a:lnTo>
                  <a:lnTo>
                    <a:pt x="765" y="118"/>
                  </a:lnTo>
                  <a:lnTo>
                    <a:pt x="775" y="120"/>
                  </a:lnTo>
                  <a:lnTo>
                    <a:pt x="777" y="121"/>
                  </a:lnTo>
                  <a:lnTo>
                    <a:pt x="779" y="122"/>
                  </a:lnTo>
                  <a:lnTo>
                    <a:pt x="783" y="124"/>
                  </a:lnTo>
                  <a:lnTo>
                    <a:pt x="784" y="124"/>
                  </a:lnTo>
                  <a:lnTo>
                    <a:pt x="789" y="127"/>
                  </a:lnTo>
                  <a:lnTo>
                    <a:pt x="800" y="132"/>
                  </a:lnTo>
                  <a:lnTo>
                    <a:pt x="803" y="135"/>
                  </a:lnTo>
                  <a:lnTo>
                    <a:pt x="808" y="137"/>
                  </a:lnTo>
                  <a:lnTo>
                    <a:pt x="815" y="140"/>
                  </a:lnTo>
                  <a:lnTo>
                    <a:pt x="818" y="143"/>
                  </a:lnTo>
                  <a:lnTo>
                    <a:pt x="822" y="145"/>
                  </a:lnTo>
                  <a:lnTo>
                    <a:pt x="828" y="147"/>
                  </a:lnTo>
                  <a:lnTo>
                    <a:pt x="830" y="148"/>
                  </a:lnTo>
                  <a:lnTo>
                    <a:pt x="833" y="151"/>
                  </a:lnTo>
                  <a:lnTo>
                    <a:pt x="841" y="154"/>
                  </a:lnTo>
                  <a:lnTo>
                    <a:pt x="844" y="156"/>
                  </a:lnTo>
                  <a:lnTo>
                    <a:pt x="847" y="159"/>
                  </a:lnTo>
                  <a:lnTo>
                    <a:pt x="853" y="161"/>
                  </a:lnTo>
                  <a:lnTo>
                    <a:pt x="853" y="161"/>
                  </a:lnTo>
                  <a:lnTo>
                    <a:pt x="854" y="162"/>
                  </a:lnTo>
                  <a:lnTo>
                    <a:pt x="858" y="163"/>
                  </a:lnTo>
                  <a:lnTo>
                    <a:pt x="868" y="160"/>
                  </a:lnTo>
                  <a:lnTo>
                    <a:pt x="871" y="157"/>
                  </a:lnTo>
                  <a:lnTo>
                    <a:pt x="881" y="153"/>
                  </a:lnTo>
                  <a:lnTo>
                    <a:pt x="886" y="152"/>
                  </a:lnTo>
                  <a:lnTo>
                    <a:pt x="889" y="149"/>
                  </a:lnTo>
                  <a:lnTo>
                    <a:pt x="891" y="149"/>
                  </a:lnTo>
                  <a:lnTo>
                    <a:pt x="894" y="147"/>
                  </a:lnTo>
                  <a:lnTo>
                    <a:pt x="896" y="146"/>
                  </a:lnTo>
                  <a:lnTo>
                    <a:pt x="899" y="145"/>
                  </a:lnTo>
                  <a:lnTo>
                    <a:pt x="902" y="144"/>
                  </a:lnTo>
                  <a:lnTo>
                    <a:pt x="904" y="143"/>
                  </a:lnTo>
                  <a:lnTo>
                    <a:pt x="907" y="141"/>
                  </a:lnTo>
                  <a:lnTo>
                    <a:pt x="910" y="140"/>
                  </a:lnTo>
                  <a:lnTo>
                    <a:pt x="911" y="140"/>
                  </a:lnTo>
                  <a:lnTo>
                    <a:pt x="914" y="138"/>
                  </a:lnTo>
                  <a:lnTo>
                    <a:pt x="917" y="137"/>
                  </a:lnTo>
                  <a:lnTo>
                    <a:pt x="919" y="137"/>
                  </a:lnTo>
                  <a:lnTo>
                    <a:pt x="920" y="136"/>
                  </a:lnTo>
                  <a:lnTo>
                    <a:pt x="921" y="135"/>
                  </a:lnTo>
                  <a:lnTo>
                    <a:pt x="921" y="135"/>
                  </a:lnTo>
                  <a:lnTo>
                    <a:pt x="922" y="134"/>
                  </a:lnTo>
                  <a:lnTo>
                    <a:pt x="922" y="132"/>
                  </a:lnTo>
                  <a:lnTo>
                    <a:pt x="923" y="130"/>
                  </a:lnTo>
                  <a:lnTo>
                    <a:pt x="924" y="128"/>
                  </a:lnTo>
                  <a:lnTo>
                    <a:pt x="925" y="126"/>
                  </a:lnTo>
                  <a:lnTo>
                    <a:pt x="928" y="122"/>
                  </a:lnTo>
                  <a:lnTo>
                    <a:pt x="948" y="82"/>
                  </a:lnTo>
                  <a:lnTo>
                    <a:pt x="966" y="47"/>
                  </a:lnTo>
                  <a:lnTo>
                    <a:pt x="986" y="10"/>
                  </a:lnTo>
                  <a:lnTo>
                    <a:pt x="988" y="6"/>
                  </a:lnTo>
                  <a:lnTo>
                    <a:pt x="989" y="5"/>
                  </a:lnTo>
                  <a:lnTo>
                    <a:pt x="989" y="4"/>
                  </a:lnTo>
                  <a:lnTo>
                    <a:pt x="989" y="4"/>
                  </a:lnTo>
                  <a:lnTo>
                    <a:pt x="1022" y="4"/>
                  </a:lnTo>
                  <a:lnTo>
                    <a:pt x="1076" y="5"/>
                  </a:lnTo>
                  <a:lnTo>
                    <a:pt x="1119" y="5"/>
                  </a:lnTo>
                  <a:lnTo>
                    <a:pt x="1137" y="5"/>
                  </a:lnTo>
                  <a:lnTo>
                    <a:pt x="1143" y="5"/>
                  </a:lnTo>
                  <a:lnTo>
                    <a:pt x="1204" y="6"/>
                  </a:lnTo>
                  <a:lnTo>
                    <a:pt x="1220" y="6"/>
                  </a:lnTo>
                  <a:lnTo>
                    <a:pt x="1235" y="6"/>
                  </a:lnTo>
                  <a:lnTo>
                    <a:pt x="1255" y="7"/>
                  </a:lnTo>
                  <a:lnTo>
                    <a:pt x="1273" y="7"/>
                  </a:lnTo>
                  <a:lnTo>
                    <a:pt x="1292" y="7"/>
                  </a:lnTo>
                  <a:lnTo>
                    <a:pt x="1296" y="7"/>
                  </a:lnTo>
                  <a:lnTo>
                    <a:pt x="1305" y="7"/>
                  </a:lnTo>
                  <a:lnTo>
                    <a:pt x="1313" y="9"/>
                  </a:lnTo>
                  <a:lnTo>
                    <a:pt x="1317" y="7"/>
                  </a:lnTo>
                  <a:lnTo>
                    <a:pt x="1321" y="7"/>
                  </a:lnTo>
                  <a:lnTo>
                    <a:pt x="1327" y="4"/>
                  </a:lnTo>
                  <a:lnTo>
                    <a:pt x="1334" y="2"/>
                  </a:lnTo>
                  <a:lnTo>
                    <a:pt x="1334" y="2"/>
                  </a:lnTo>
                  <a:lnTo>
                    <a:pt x="1335" y="0"/>
                  </a:lnTo>
                  <a:lnTo>
                    <a:pt x="1342" y="3"/>
                  </a:lnTo>
                  <a:lnTo>
                    <a:pt x="1354" y="10"/>
                  </a:lnTo>
                  <a:lnTo>
                    <a:pt x="1353" y="149"/>
                  </a:lnTo>
                  <a:lnTo>
                    <a:pt x="1353" y="211"/>
                  </a:lnTo>
                  <a:lnTo>
                    <a:pt x="1350" y="272"/>
                  </a:lnTo>
                  <a:lnTo>
                    <a:pt x="1350" y="281"/>
                  </a:lnTo>
                  <a:lnTo>
                    <a:pt x="1354" y="281"/>
                  </a:lnTo>
                  <a:lnTo>
                    <a:pt x="1355" y="335"/>
                  </a:lnTo>
                  <a:lnTo>
                    <a:pt x="1354" y="362"/>
                  </a:lnTo>
                  <a:lnTo>
                    <a:pt x="1348" y="364"/>
                  </a:lnTo>
                  <a:lnTo>
                    <a:pt x="1347" y="420"/>
                  </a:lnTo>
                  <a:lnTo>
                    <a:pt x="1343" y="420"/>
                  </a:lnTo>
                  <a:lnTo>
                    <a:pt x="1347" y="420"/>
                  </a:lnTo>
                  <a:lnTo>
                    <a:pt x="1342" y="623"/>
                  </a:lnTo>
                  <a:lnTo>
                    <a:pt x="1339" y="764"/>
                  </a:lnTo>
                  <a:lnTo>
                    <a:pt x="1338" y="807"/>
                  </a:lnTo>
                  <a:lnTo>
                    <a:pt x="1360" y="788"/>
                  </a:lnTo>
                  <a:lnTo>
                    <a:pt x="1396" y="806"/>
                  </a:lnTo>
                  <a:lnTo>
                    <a:pt x="1369" y="856"/>
                  </a:lnTo>
                  <a:lnTo>
                    <a:pt x="1377" y="859"/>
                  </a:lnTo>
                  <a:lnTo>
                    <a:pt x="1384" y="862"/>
                  </a:lnTo>
                  <a:lnTo>
                    <a:pt x="1391" y="871"/>
                  </a:lnTo>
                  <a:lnTo>
                    <a:pt x="1396" y="882"/>
                  </a:lnTo>
                  <a:lnTo>
                    <a:pt x="1405" y="893"/>
                  </a:lnTo>
                  <a:lnTo>
                    <a:pt x="1421" y="900"/>
                  </a:lnTo>
                  <a:lnTo>
                    <a:pt x="1398" y="951"/>
                  </a:lnTo>
                  <a:lnTo>
                    <a:pt x="1345" y="932"/>
                  </a:lnTo>
                  <a:lnTo>
                    <a:pt x="1345" y="897"/>
                  </a:lnTo>
                  <a:lnTo>
                    <a:pt x="1336" y="892"/>
                  </a:lnTo>
                  <a:lnTo>
                    <a:pt x="1335" y="926"/>
                  </a:lnTo>
                  <a:lnTo>
                    <a:pt x="1335" y="939"/>
                  </a:lnTo>
                  <a:lnTo>
                    <a:pt x="1334" y="1009"/>
                  </a:lnTo>
                  <a:lnTo>
                    <a:pt x="1333" y="1031"/>
                  </a:lnTo>
                  <a:lnTo>
                    <a:pt x="1333" y="1049"/>
                  </a:lnTo>
                  <a:lnTo>
                    <a:pt x="1333" y="1065"/>
                  </a:lnTo>
                  <a:lnTo>
                    <a:pt x="1333" y="1081"/>
                  </a:lnTo>
                  <a:lnTo>
                    <a:pt x="1265" y="1081"/>
                  </a:lnTo>
                  <a:lnTo>
                    <a:pt x="1239" y="1081"/>
                  </a:lnTo>
                  <a:lnTo>
                    <a:pt x="1222" y="1083"/>
                  </a:lnTo>
                  <a:lnTo>
                    <a:pt x="1218" y="1083"/>
                  </a:lnTo>
                  <a:lnTo>
                    <a:pt x="1205" y="1081"/>
                  </a:lnTo>
                  <a:lnTo>
                    <a:pt x="1161" y="1080"/>
                  </a:lnTo>
                  <a:lnTo>
                    <a:pt x="1144" y="1080"/>
                  </a:lnTo>
                  <a:lnTo>
                    <a:pt x="1085" y="1081"/>
                  </a:lnTo>
                  <a:lnTo>
                    <a:pt x="1057" y="1081"/>
                  </a:lnTo>
                  <a:lnTo>
                    <a:pt x="1040" y="1081"/>
                  </a:lnTo>
                  <a:lnTo>
                    <a:pt x="992" y="1080"/>
                  </a:lnTo>
                  <a:lnTo>
                    <a:pt x="992" y="1097"/>
                  </a:lnTo>
                  <a:lnTo>
                    <a:pt x="991" y="1111"/>
                  </a:lnTo>
                  <a:lnTo>
                    <a:pt x="991" y="1186"/>
                  </a:lnTo>
                  <a:lnTo>
                    <a:pt x="897" y="1185"/>
                  </a:lnTo>
                  <a:lnTo>
                    <a:pt x="897" y="1191"/>
                  </a:lnTo>
                  <a:lnTo>
                    <a:pt x="877" y="1190"/>
                  </a:lnTo>
                  <a:lnTo>
                    <a:pt x="859" y="1187"/>
                  </a:lnTo>
                  <a:lnTo>
                    <a:pt x="858" y="1203"/>
                  </a:lnTo>
                  <a:lnTo>
                    <a:pt x="833" y="1199"/>
                  </a:lnTo>
                  <a:lnTo>
                    <a:pt x="821" y="1141"/>
                  </a:lnTo>
                  <a:lnTo>
                    <a:pt x="811" y="1106"/>
                  </a:lnTo>
                  <a:lnTo>
                    <a:pt x="802" y="1080"/>
                  </a:lnTo>
                  <a:lnTo>
                    <a:pt x="777" y="1080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63" name="Freeform 99">
              <a:extLst>
                <a:ext uri="{FF2B5EF4-FFF2-40B4-BE49-F238E27FC236}">
                  <a16:creationId xmlns:a16="http://schemas.microsoft.com/office/drawing/2014/main" id="{4AA586B7-4290-3594-EFD4-3E63B805218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800" y="442913"/>
              <a:ext cx="1579563" cy="1628775"/>
            </a:xfrm>
            <a:custGeom>
              <a:avLst/>
              <a:gdLst>
                <a:gd name="T0" fmla="*/ 433 w 995"/>
                <a:gd name="T1" fmla="*/ 62 h 1026"/>
                <a:gd name="T2" fmla="*/ 625 w 995"/>
                <a:gd name="T3" fmla="*/ 67 h 1026"/>
                <a:gd name="T4" fmla="*/ 680 w 995"/>
                <a:gd name="T5" fmla="*/ 69 h 1026"/>
                <a:gd name="T6" fmla="*/ 701 w 995"/>
                <a:gd name="T7" fmla="*/ 80 h 1026"/>
                <a:gd name="T8" fmla="*/ 764 w 995"/>
                <a:gd name="T9" fmla="*/ 45 h 1026"/>
                <a:gd name="T10" fmla="*/ 847 w 995"/>
                <a:gd name="T11" fmla="*/ 50 h 1026"/>
                <a:gd name="T12" fmla="*/ 921 w 995"/>
                <a:gd name="T13" fmla="*/ 102 h 1026"/>
                <a:gd name="T14" fmla="*/ 847 w 995"/>
                <a:gd name="T15" fmla="*/ 187 h 1026"/>
                <a:gd name="T16" fmla="*/ 815 w 995"/>
                <a:gd name="T17" fmla="*/ 240 h 1026"/>
                <a:gd name="T18" fmla="*/ 994 w 995"/>
                <a:gd name="T19" fmla="*/ 247 h 1026"/>
                <a:gd name="T20" fmla="*/ 994 w 995"/>
                <a:gd name="T21" fmla="*/ 358 h 1026"/>
                <a:gd name="T22" fmla="*/ 995 w 995"/>
                <a:gd name="T23" fmla="*/ 507 h 1026"/>
                <a:gd name="T24" fmla="*/ 994 w 995"/>
                <a:gd name="T25" fmla="*/ 551 h 1026"/>
                <a:gd name="T26" fmla="*/ 994 w 995"/>
                <a:gd name="T27" fmla="*/ 584 h 1026"/>
                <a:gd name="T28" fmla="*/ 993 w 995"/>
                <a:gd name="T29" fmla="*/ 789 h 1026"/>
                <a:gd name="T30" fmla="*/ 986 w 995"/>
                <a:gd name="T31" fmla="*/ 879 h 1026"/>
                <a:gd name="T32" fmla="*/ 962 w 995"/>
                <a:gd name="T33" fmla="*/ 893 h 1026"/>
                <a:gd name="T34" fmla="*/ 941 w 995"/>
                <a:gd name="T35" fmla="*/ 906 h 1026"/>
                <a:gd name="T36" fmla="*/ 907 w 995"/>
                <a:gd name="T37" fmla="*/ 924 h 1026"/>
                <a:gd name="T38" fmla="*/ 862 w 995"/>
                <a:gd name="T39" fmla="*/ 949 h 1026"/>
                <a:gd name="T40" fmla="*/ 837 w 995"/>
                <a:gd name="T41" fmla="*/ 962 h 1026"/>
                <a:gd name="T42" fmla="*/ 807 w 995"/>
                <a:gd name="T43" fmla="*/ 978 h 1026"/>
                <a:gd name="T44" fmla="*/ 776 w 995"/>
                <a:gd name="T45" fmla="*/ 953 h 1026"/>
                <a:gd name="T46" fmla="*/ 732 w 995"/>
                <a:gd name="T47" fmla="*/ 954 h 1026"/>
                <a:gd name="T48" fmla="*/ 676 w 995"/>
                <a:gd name="T49" fmla="*/ 956 h 1026"/>
                <a:gd name="T50" fmla="*/ 648 w 995"/>
                <a:gd name="T51" fmla="*/ 957 h 1026"/>
                <a:gd name="T52" fmla="*/ 626 w 995"/>
                <a:gd name="T53" fmla="*/ 958 h 1026"/>
                <a:gd name="T54" fmla="*/ 587 w 995"/>
                <a:gd name="T55" fmla="*/ 958 h 1026"/>
                <a:gd name="T56" fmla="*/ 497 w 995"/>
                <a:gd name="T57" fmla="*/ 957 h 1026"/>
                <a:gd name="T58" fmla="*/ 398 w 995"/>
                <a:gd name="T59" fmla="*/ 954 h 1026"/>
                <a:gd name="T60" fmla="*/ 330 w 995"/>
                <a:gd name="T61" fmla="*/ 954 h 1026"/>
                <a:gd name="T62" fmla="*/ 202 w 995"/>
                <a:gd name="T63" fmla="*/ 952 h 1026"/>
                <a:gd name="T64" fmla="*/ 177 w 995"/>
                <a:gd name="T65" fmla="*/ 970 h 1026"/>
                <a:gd name="T66" fmla="*/ 163 w 995"/>
                <a:gd name="T67" fmla="*/ 1026 h 1026"/>
                <a:gd name="T68" fmla="*/ 94 w 995"/>
                <a:gd name="T69" fmla="*/ 1025 h 1026"/>
                <a:gd name="T70" fmla="*/ 5 w 995"/>
                <a:gd name="T71" fmla="*/ 999 h 1026"/>
                <a:gd name="T72" fmla="*/ 20 w 995"/>
                <a:gd name="T73" fmla="*/ 943 h 1026"/>
                <a:gd name="T74" fmla="*/ 68 w 995"/>
                <a:gd name="T75" fmla="*/ 878 h 1026"/>
                <a:gd name="T76" fmla="*/ 99 w 995"/>
                <a:gd name="T77" fmla="*/ 836 h 1026"/>
                <a:gd name="T78" fmla="*/ 133 w 995"/>
                <a:gd name="T79" fmla="*/ 793 h 1026"/>
                <a:gd name="T80" fmla="*/ 202 w 995"/>
                <a:gd name="T81" fmla="*/ 705 h 1026"/>
                <a:gd name="T82" fmla="*/ 220 w 995"/>
                <a:gd name="T83" fmla="*/ 681 h 1026"/>
                <a:gd name="T84" fmla="*/ 263 w 995"/>
                <a:gd name="T85" fmla="*/ 624 h 1026"/>
                <a:gd name="T86" fmla="*/ 289 w 995"/>
                <a:gd name="T87" fmla="*/ 591 h 1026"/>
                <a:gd name="T88" fmla="*/ 327 w 995"/>
                <a:gd name="T89" fmla="*/ 543 h 1026"/>
                <a:gd name="T90" fmla="*/ 362 w 995"/>
                <a:gd name="T91" fmla="*/ 500 h 1026"/>
                <a:gd name="T92" fmla="*/ 399 w 995"/>
                <a:gd name="T93" fmla="*/ 452 h 1026"/>
                <a:gd name="T94" fmla="*/ 451 w 995"/>
                <a:gd name="T95" fmla="*/ 387 h 1026"/>
                <a:gd name="T96" fmla="*/ 477 w 995"/>
                <a:gd name="T97" fmla="*/ 354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5" h="1026">
                  <a:moveTo>
                    <a:pt x="509" y="315"/>
                  </a:moveTo>
                  <a:lnTo>
                    <a:pt x="530" y="289"/>
                  </a:lnTo>
                  <a:lnTo>
                    <a:pt x="433" y="62"/>
                  </a:lnTo>
                  <a:lnTo>
                    <a:pt x="501" y="64"/>
                  </a:lnTo>
                  <a:lnTo>
                    <a:pt x="586" y="66"/>
                  </a:lnTo>
                  <a:lnTo>
                    <a:pt x="625" y="67"/>
                  </a:lnTo>
                  <a:lnTo>
                    <a:pt x="647" y="69"/>
                  </a:lnTo>
                  <a:lnTo>
                    <a:pt x="669" y="69"/>
                  </a:lnTo>
                  <a:lnTo>
                    <a:pt x="680" y="69"/>
                  </a:lnTo>
                  <a:lnTo>
                    <a:pt x="699" y="70"/>
                  </a:lnTo>
                  <a:lnTo>
                    <a:pt x="699" y="82"/>
                  </a:lnTo>
                  <a:lnTo>
                    <a:pt x="701" y="80"/>
                  </a:lnTo>
                  <a:lnTo>
                    <a:pt x="742" y="58"/>
                  </a:lnTo>
                  <a:lnTo>
                    <a:pt x="763" y="46"/>
                  </a:lnTo>
                  <a:lnTo>
                    <a:pt x="764" y="45"/>
                  </a:lnTo>
                  <a:lnTo>
                    <a:pt x="814" y="17"/>
                  </a:lnTo>
                  <a:lnTo>
                    <a:pt x="846" y="0"/>
                  </a:lnTo>
                  <a:lnTo>
                    <a:pt x="847" y="50"/>
                  </a:lnTo>
                  <a:lnTo>
                    <a:pt x="863" y="50"/>
                  </a:lnTo>
                  <a:lnTo>
                    <a:pt x="863" y="102"/>
                  </a:lnTo>
                  <a:lnTo>
                    <a:pt x="921" y="102"/>
                  </a:lnTo>
                  <a:lnTo>
                    <a:pt x="921" y="139"/>
                  </a:lnTo>
                  <a:lnTo>
                    <a:pt x="847" y="137"/>
                  </a:lnTo>
                  <a:lnTo>
                    <a:pt x="847" y="187"/>
                  </a:lnTo>
                  <a:lnTo>
                    <a:pt x="822" y="187"/>
                  </a:lnTo>
                  <a:lnTo>
                    <a:pt x="816" y="199"/>
                  </a:lnTo>
                  <a:lnTo>
                    <a:pt x="815" y="240"/>
                  </a:lnTo>
                  <a:lnTo>
                    <a:pt x="813" y="245"/>
                  </a:lnTo>
                  <a:lnTo>
                    <a:pt x="928" y="246"/>
                  </a:lnTo>
                  <a:lnTo>
                    <a:pt x="994" y="247"/>
                  </a:lnTo>
                  <a:lnTo>
                    <a:pt x="994" y="293"/>
                  </a:lnTo>
                  <a:lnTo>
                    <a:pt x="994" y="334"/>
                  </a:lnTo>
                  <a:lnTo>
                    <a:pt x="994" y="358"/>
                  </a:lnTo>
                  <a:lnTo>
                    <a:pt x="994" y="477"/>
                  </a:lnTo>
                  <a:lnTo>
                    <a:pt x="994" y="492"/>
                  </a:lnTo>
                  <a:lnTo>
                    <a:pt x="995" y="507"/>
                  </a:lnTo>
                  <a:lnTo>
                    <a:pt x="994" y="523"/>
                  </a:lnTo>
                  <a:lnTo>
                    <a:pt x="994" y="538"/>
                  </a:lnTo>
                  <a:lnTo>
                    <a:pt x="994" y="551"/>
                  </a:lnTo>
                  <a:lnTo>
                    <a:pt x="994" y="569"/>
                  </a:lnTo>
                  <a:lnTo>
                    <a:pt x="994" y="579"/>
                  </a:lnTo>
                  <a:lnTo>
                    <a:pt x="994" y="584"/>
                  </a:lnTo>
                  <a:lnTo>
                    <a:pt x="995" y="638"/>
                  </a:lnTo>
                  <a:lnTo>
                    <a:pt x="995" y="643"/>
                  </a:lnTo>
                  <a:lnTo>
                    <a:pt x="993" y="789"/>
                  </a:lnTo>
                  <a:lnTo>
                    <a:pt x="993" y="866"/>
                  </a:lnTo>
                  <a:lnTo>
                    <a:pt x="993" y="877"/>
                  </a:lnTo>
                  <a:lnTo>
                    <a:pt x="986" y="879"/>
                  </a:lnTo>
                  <a:lnTo>
                    <a:pt x="978" y="885"/>
                  </a:lnTo>
                  <a:lnTo>
                    <a:pt x="971" y="889"/>
                  </a:lnTo>
                  <a:lnTo>
                    <a:pt x="962" y="893"/>
                  </a:lnTo>
                  <a:lnTo>
                    <a:pt x="956" y="897"/>
                  </a:lnTo>
                  <a:lnTo>
                    <a:pt x="947" y="901"/>
                  </a:lnTo>
                  <a:lnTo>
                    <a:pt x="941" y="906"/>
                  </a:lnTo>
                  <a:lnTo>
                    <a:pt x="926" y="912"/>
                  </a:lnTo>
                  <a:lnTo>
                    <a:pt x="919" y="917"/>
                  </a:lnTo>
                  <a:lnTo>
                    <a:pt x="907" y="924"/>
                  </a:lnTo>
                  <a:lnTo>
                    <a:pt x="892" y="932"/>
                  </a:lnTo>
                  <a:lnTo>
                    <a:pt x="874" y="942"/>
                  </a:lnTo>
                  <a:lnTo>
                    <a:pt x="862" y="949"/>
                  </a:lnTo>
                  <a:lnTo>
                    <a:pt x="857" y="951"/>
                  </a:lnTo>
                  <a:lnTo>
                    <a:pt x="852" y="953"/>
                  </a:lnTo>
                  <a:lnTo>
                    <a:pt x="837" y="962"/>
                  </a:lnTo>
                  <a:lnTo>
                    <a:pt x="827" y="968"/>
                  </a:lnTo>
                  <a:lnTo>
                    <a:pt x="822" y="970"/>
                  </a:lnTo>
                  <a:lnTo>
                    <a:pt x="807" y="978"/>
                  </a:lnTo>
                  <a:lnTo>
                    <a:pt x="793" y="986"/>
                  </a:lnTo>
                  <a:lnTo>
                    <a:pt x="776" y="995"/>
                  </a:lnTo>
                  <a:lnTo>
                    <a:pt x="776" y="953"/>
                  </a:lnTo>
                  <a:lnTo>
                    <a:pt x="761" y="953"/>
                  </a:lnTo>
                  <a:lnTo>
                    <a:pt x="746" y="954"/>
                  </a:lnTo>
                  <a:lnTo>
                    <a:pt x="732" y="954"/>
                  </a:lnTo>
                  <a:lnTo>
                    <a:pt x="716" y="954"/>
                  </a:lnTo>
                  <a:lnTo>
                    <a:pt x="693" y="954"/>
                  </a:lnTo>
                  <a:lnTo>
                    <a:pt x="676" y="956"/>
                  </a:lnTo>
                  <a:lnTo>
                    <a:pt x="663" y="957"/>
                  </a:lnTo>
                  <a:lnTo>
                    <a:pt x="659" y="957"/>
                  </a:lnTo>
                  <a:lnTo>
                    <a:pt x="648" y="957"/>
                  </a:lnTo>
                  <a:lnTo>
                    <a:pt x="643" y="958"/>
                  </a:lnTo>
                  <a:lnTo>
                    <a:pt x="633" y="958"/>
                  </a:lnTo>
                  <a:lnTo>
                    <a:pt x="626" y="958"/>
                  </a:lnTo>
                  <a:lnTo>
                    <a:pt x="617" y="959"/>
                  </a:lnTo>
                  <a:lnTo>
                    <a:pt x="603" y="958"/>
                  </a:lnTo>
                  <a:lnTo>
                    <a:pt x="587" y="958"/>
                  </a:lnTo>
                  <a:lnTo>
                    <a:pt x="566" y="958"/>
                  </a:lnTo>
                  <a:lnTo>
                    <a:pt x="547" y="958"/>
                  </a:lnTo>
                  <a:lnTo>
                    <a:pt x="497" y="957"/>
                  </a:lnTo>
                  <a:lnTo>
                    <a:pt x="480" y="957"/>
                  </a:lnTo>
                  <a:lnTo>
                    <a:pt x="417" y="956"/>
                  </a:lnTo>
                  <a:lnTo>
                    <a:pt x="398" y="954"/>
                  </a:lnTo>
                  <a:lnTo>
                    <a:pt x="338" y="954"/>
                  </a:lnTo>
                  <a:lnTo>
                    <a:pt x="335" y="954"/>
                  </a:lnTo>
                  <a:lnTo>
                    <a:pt x="330" y="954"/>
                  </a:lnTo>
                  <a:lnTo>
                    <a:pt x="264" y="953"/>
                  </a:lnTo>
                  <a:lnTo>
                    <a:pt x="250" y="953"/>
                  </a:lnTo>
                  <a:lnTo>
                    <a:pt x="202" y="952"/>
                  </a:lnTo>
                  <a:lnTo>
                    <a:pt x="192" y="952"/>
                  </a:lnTo>
                  <a:lnTo>
                    <a:pt x="177" y="948"/>
                  </a:lnTo>
                  <a:lnTo>
                    <a:pt x="177" y="970"/>
                  </a:lnTo>
                  <a:lnTo>
                    <a:pt x="177" y="1001"/>
                  </a:lnTo>
                  <a:lnTo>
                    <a:pt x="177" y="1026"/>
                  </a:lnTo>
                  <a:lnTo>
                    <a:pt x="163" y="1026"/>
                  </a:lnTo>
                  <a:lnTo>
                    <a:pt x="149" y="1026"/>
                  </a:lnTo>
                  <a:lnTo>
                    <a:pt x="135" y="1026"/>
                  </a:lnTo>
                  <a:lnTo>
                    <a:pt x="94" y="1025"/>
                  </a:lnTo>
                  <a:lnTo>
                    <a:pt x="52" y="1025"/>
                  </a:lnTo>
                  <a:lnTo>
                    <a:pt x="0" y="1024"/>
                  </a:lnTo>
                  <a:lnTo>
                    <a:pt x="5" y="999"/>
                  </a:lnTo>
                  <a:lnTo>
                    <a:pt x="13" y="969"/>
                  </a:lnTo>
                  <a:lnTo>
                    <a:pt x="18" y="948"/>
                  </a:lnTo>
                  <a:lnTo>
                    <a:pt x="20" y="943"/>
                  </a:lnTo>
                  <a:lnTo>
                    <a:pt x="21" y="940"/>
                  </a:lnTo>
                  <a:lnTo>
                    <a:pt x="54" y="897"/>
                  </a:lnTo>
                  <a:lnTo>
                    <a:pt x="68" y="878"/>
                  </a:lnTo>
                  <a:lnTo>
                    <a:pt x="86" y="854"/>
                  </a:lnTo>
                  <a:lnTo>
                    <a:pt x="96" y="842"/>
                  </a:lnTo>
                  <a:lnTo>
                    <a:pt x="99" y="836"/>
                  </a:lnTo>
                  <a:lnTo>
                    <a:pt x="105" y="831"/>
                  </a:lnTo>
                  <a:lnTo>
                    <a:pt x="128" y="800"/>
                  </a:lnTo>
                  <a:lnTo>
                    <a:pt x="133" y="793"/>
                  </a:lnTo>
                  <a:lnTo>
                    <a:pt x="176" y="738"/>
                  </a:lnTo>
                  <a:lnTo>
                    <a:pt x="193" y="716"/>
                  </a:lnTo>
                  <a:lnTo>
                    <a:pt x="202" y="705"/>
                  </a:lnTo>
                  <a:lnTo>
                    <a:pt x="214" y="690"/>
                  </a:lnTo>
                  <a:lnTo>
                    <a:pt x="218" y="683"/>
                  </a:lnTo>
                  <a:lnTo>
                    <a:pt x="220" y="681"/>
                  </a:lnTo>
                  <a:lnTo>
                    <a:pt x="221" y="678"/>
                  </a:lnTo>
                  <a:lnTo>
                    <a:pt x="243" y="651"/>
                  </a:lnTo>
                  <a:lnTo>
                    <a:pt x="263" y="624"/>
                  </a:lnTo>
                  <a:lnTo>
                    <a:pt x="273" y="611"/>
                  </a:lnTo>
                  <a:lnTo>
                    <a:pt x="286" y="596"/>
                  </a:lnTo>
                  <a:lnTo>
                    <a:pt x="289" y="591"/>
                  </a:lnTo>
                  <a:lnTo>
                    <a:pt x="298" y="580"/>
                  </a:lnTo>
                  <a:lnTo>
                    <a:pt x="313" y="560"/>
                  </a:lnTo>
                  <a:lnTo>
                    <a:pt x="327" y="543"/>
                  </a:lnTo>
                  <a:lnTo>
                    <a:pt x="342" y="524"/>
                  </a:lnTo>
                  <a:lnTo>
                    <a:pt x="354" y="510"/>
                  </a:lnTo>
                  <a:lnTo>
                    <a:pt x="362" y="500"/>
                  </a:lnTo>
                  <a:lnTo>
                    <a:pt x="380" y="476"/>
                  </a:lnTo>
                  <a:lnTo>
                    <a:pt x="396" y="457"/>
                  </a:lnTo>
                  <a:lnTo>
                    <a:pt x="399" y="452"/>
                  </a:lnTo>
                  <a:lnTo>
                    <a:pt x="415" y="432"/>
                  </a:lnTo>
                  <a:lnTo>
                    <a:pt x="442" y="399"/>
                  </a:lnTo>
                  <a:lnTo>
                    <a:pt x="451" y="387"/>
                  </a:lnTo>
                  <a:lnTo>
                    <a:pt x="462" y="373"/>
                  </a:lnTo>
                  <a:lnTo>
                    <a:pt x="474" y="358"/>
                  </a:lnTo>
                  <a:lnTo>
                    <a:pt x="477" y="354"/>
                  </a:lnTo>
                  <a:lnTo>
                    <a:pt x="493" y="334"/>
                  </a:lnTo>
                  <a:lnTo>
                    <a:pt x="509" y="315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  <p:sp>
          <p:nvSpPr>
            <p:cNvPr id="108" name="Freeform 100">
              <a:extLst>
                <a:ext uri="{FF2B5EF4-FFF2-40B4-BE49-F238E27FC236}">
                  <a16:creationId xmlns:a16="http://schemas.microsoft.com/office/drawing/2014/main" id="{2916FBE7-A743-90C7-C2F2-8FB6A0F989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0" y="1930400"/>
              <a:ext cx="1139825" cy="1374775"/>
            </a:xfrm>
            <a:custGeom>
              <a:avLst/>
              <a:gdLst>
                <a:gd name="T0" fmla="*/ 4 w 718"/>
                <a:gd name="T1" fmla="*/ 360 h 866"/>
                <a:gd name="T2" fmla="*/ 4 w 718"/>
                <a:gd name="T3" fmla="*/ 338 h 866"/>
                <a:gd name="T4" fmla="*/ 1 w 718"/>
                <a:gd name="T5" fmla="*/ 321 h 866"/>
                <a:gd name="T6" fmla="*/ 0 w 718"/>
                <a:gd name="T7" fmla="*/ 280 h 866"/>
                <a:gd name="T8" fmla="*/ 8 w 718"/>
                <a:gd name="T9" fmla="*/ 273 h 866"/>
                <a:gd name="T10" fmla="*/ 7 w 718"/>
                <a:gd name="T11" fmla="*/ 187 h 866"/>
                <a:gd name="T12" fmla="*/ 7 w 718"/>
                <a:gd name="T13" fmla="*/ 6 h 866"/>
                <a:gd name="T14" fmla="*/ 41 w 718"/>
                <a:gd name="T15" fmla="*/ 6 h 866"/>
                <a:gd name="T16" fmla="*/ 92 w 718"/>
                <a:gd name="T17" fmla="*/ 7 h 866"/>
                <a:gd name="T18" fmla="*/ 175 w 718"/>
                <a:gd name="T19" fmla="*/ 5 h 866"/>
                <a:gd name="T20" fmla="*/ 239 w 718"/>
                <a:gd name="T21" fmla="*/ 3 h 866"/>
                <a:gd name="T22" fmla="*/ 280 w 718"/>
                <a:gd name="T23" fmla="*/ 2 h 866"/>
                <a:gd name="T24" fmla="*/ 325 w 718"/>
                <a:gd name="T25" fmla="*/ 0 h 866"/>
                <a:gd name="T26" fmla="*/ 423 w 718"/>
                <a:gd name="T27" fmla="*/ 2 h 866"/>
                <a:gd name="T28" fmla="*/ 525 w 718"/>
                <a:gd name="T29" fmla="*/ 3 h 866"/>
                <a:gd name="T30" fmla="*/ 560 w 718"/>
                <a:gd name="T31" fmla="*/ 6 h 866"/>
                <a:gd name="T32" fmla="*/ 545 w 718"/>
                <a:gd name="T33" fmla="*/ 62 h 866"/>
                <a:gd name="T34" fmla="*/ 634 w 718"/>
                <a:gd name="T35" fmla="*/ 88 h 866"/>
                <a:gd name="T36" fmla="*/ 703 w 718"/>
                <a:gd name="T37" fmla="*/ 89 h 866"/>
                <a:gd name="T38" fmla="*/ 717 w 718"/>
                <a:gd name="T39" fmla="*/ 109 h 866"/>
                <a:gd name="T40" fmla="*/ 717 w 718"/>
                <a:gd name="T41" fmla="*/ 148 h 866"/>
                <a:gd name="T42" fmla="*/ 717 w 718"/>
                <a:gd name="T43" fmla="*/ 201 h 866"/>
                <a:gd name="T44" fmla="*/ 717 w 718"/>
                <a:gd name="T45" fmla="*/ 312 h 866"/>
                <a:gd name="T46" fmla="*/ 717 w 718"/>
                <a:gd name="T47" fmla="*/ 362 h 866"/>
                <a:gd name="T48" fmla="*/ 717 w 718"/>
                <a:gd name="T49" fmla="*/ 382 h 866"/>
                <a:gd name="T50" fmla="*/ 717 w 718"/>
                <a:gd name="T51" fmla="*/ 415 h 866"/>
                <a:gd name="T52" fmla="*/ 717 w 718"/>
                <a:gd name="T53" fmla="*/ 483 h 866"/>
                <a:gd name="T54" fmla="*/ 717 w 718"/>
                <a:gd name="T55" fmla="*/ 565 h 866"/>
                <a:gd name="T56" fmla="*/ 717 w 718"/>
                <a:gd name="T57" fmla="*/ 656 h 866"/>
                <a:gd name="T58" fmla="*/ 717 w 718"/>
                <a:gd name="T59" fmla="*/ 715 h 866"/>
                <a:gd name="T60" fmla="*/ 712 w 718"/>
                <a:gd name="T61" fmla="*/ 744 h 866"/>
                <a:gd name="T62" fmla="*/ 698 w 718"/>
                <a:gd name="T63" fmla="*/ 742 h 866"/>
                <a:gd name="T64" fmla="*/ 664 w 718"/>
                <a:gd name="T65" fmla="*/ 733 h 866"/>
                <a:gd name="T66" fmla="*/ 557 w 718"/>
                <a:gd name="T67" fmla="*/ 707 h 866"/>
                <a:gd name="T68" fmla="*/ 492 w 718"/>
                <a:gd name="T69" fmla="*/ 692 h 866"/>
                <a:gd name="T70" fmla="*/ 488 w 718"/>
                <a:gd name="T71" fmla="*/ 716 h 866"/>
                <a:gd name="T72" fmla="*/ 480 w 718"/>
                <a:gd name="T73" fmla="*/ 748 h 866"/>
                <a:gd name="T74" fmla="*/ 466 w 718"/>
                <a:gd name="T75" fmla="*/ 807 h 866"/>
                <a:gd name="T76" fmla="*/ 453 w 718"/>
                <a:gd name="T77" fmla="*/ 866 h 866"/>
                <a:gd name="T78" fmla="*/ 414 w 718"/>
                <a:gd name="T79" fmla="*/ 858 h 866"/>
                <a:gd name="T80" fmla="*/ 390 w 718"/>
                <a:gd name="T81" fmla="*/ 849 h 866"/>
                <a:gd name="T82" fmla="*/ 369 w 718"/>
                <a:gd name="T83" fmla="*/ 832 h 866"/>
                <a:gd name="T84" fmla="*/ 334 w 718"/>
                <a:gd name="T85" fmla="*/ 784 h 866"/>
                <a:gd name="T86" fmla="*/ 229 w 718"/>
                <a:gd name="T87" fmla="*/ 760 h 866"/>
                <a:gd name="T88" fmla="*/ 171 w 718"/>
                <a:gd name="T89" fmla="*/ 635 h 866"/>
                <a:gd name="T90" fmla="*/ 185 w 718"/>
                <a:gd name="T91" fmla="*/ 631 h 866"/>
                <a:gd name="T92" fmla="*/ 207 w 718"/>
                <a:gd name="T93" fmla="*/ 702 h 866"/>
                <a:gd name="T94" fmla="*/ 244 w 718"/>
                <a:gd name="T95" fmla="*/ 732 h 866"/>
                <a:gd name="T96" fmla="*/ 248 w 718"/>
                <a:gd name="T97" fmla="*/ 731 h 866"/>
                <a:gd name="T98" fmla="*/ 267 w 718"/>
                <a:gd name="T99" fmla="*/ 717 h 866"/>
                <a:gd name="T100" fmla="*/ 254 w 718"/>
                <a:gd name="T101" fmla="*/ 709 h 866"/>
                <a:gd name="T102" fmla="*/ 261 w 718"/>
                <a:gd name="T103" fmla="*/ 699 h 866"/>
                <a:gd name="T104" fmla="*/ 247 w 718"/>
                <a:gd name="T105" fmla="*/ 677 h 866"/>
                <a:gd name="T106" fmla="*/ 256 w 718"/>
                <a:gd name="T107" fmla="*/ 664 h 866"/>
                <a:gd name="T108" fmla="*/ 230 w 718"/>
                <a:gd name="T109" fmla="*/ 674 h 866"/>
                <a:gd name="T110" fmla="*/ 224 w 718"/>
                <a:gd name="T111" fmla="*/ 667 h 866"/>
                <a:gd name="T112" fmla="*/ 213 w 718"/>
                <a:gd name="T113" fmla="*/ 661 h 866"/>
                <a:gd name="T114" fmla="*/ 217 w 718"/>
                <a:gd name="T115" fmla="*/ 641 h 866"/>
                <a:gd name="T116" fmla="*/ 197 w 718"/>
                <a:gd name="T117" fmla="*/ 623 h 866"/>
                <a:gd name="T118" fmla="*/ 188 w 718"/>
                <a:gd name="T119" fmla="*/ 588 h 866"/>
                <a:gd name="T120" fmla="*/ 173 w 718"/>
                <a:gd name="T121" fmla="*/ 578 h 866"/>
                <a:gd name="T122" fmla="*/ 147 w 718"/>
                <a:gd name="T123" fmla="*/ 561 h 866"/>
                <a:gd name="T124" fmla="*/ 4 w 718"/>
                <a:gd name="T125" fmla="*/ 384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8" h="866">
                  <a:moveTo>
                    <a:pt x="4" y="384"/>
                  </a:moveTo>
                  <a:lnTo>
                    <a:pt x="16" y="375"/>
                  </a:lnTo>
                  <a:lnTo>
                    <a:pt x="4" y="360"/>
                  </a:lnTo>
                  <a:lnTo>
                    <a:pt x="2" y="348"/>
                  </a:lnTo>
                  <a:lnTo>
                    <a:pt x="6" y="345"/>
                  </a:lnTo>
                  <a:lnTo>
                    <a:pt x="4" y="338"/>
                  </a:lnTo>
                  <a:lnTo>
                    <a:pt x="0" y="335"/>
                  </a:lnTo>
                  <a:lnTo>
                    <a:pt x="0" y="327"/>
                  </a:lnTo>
                  <a:lnTo>
                    <a:pt x="1" y="321"/>
                  </a:lnTo>
                  <a:lnTo>
                    <a:pt x="2" y="307"/>
                  </a:lnTo>
                  <a:lnTo>
                    <a:pt x="1" y="288"/>
                  </a:lnTo>
                  <a:lnTo>
                    <a:pt x="0" y="280"/>
                  </a:lnTo>
                  <a:lnTo>
                    <a:pt x="0" y="272"/>
                  </a:lnTo>
                  <a:lnTo>
                    <a:pt x="5" y="276"/>
                  </a:lnTo>
                  <a:lnTo>
                    <a:pt x="8" y="273"/>
                  </a:lnTo>
                  <a:lnTo>
                    <a:pt x="4" y="259"/>
                  </a:lnTo>
                  <a:lnTo>
                    <a:pt x="4" y="248"/>
                  </a:lnTo>
                  <a:lnTo>
                    <a:pt x="7" y="187"/>
                  </a:lnTo>
                  <a:lnTo>
                    <a:pt x="7" y="16"/>
                  </a:lnTo>
                  <a:lnTo>
                    <a:pt x="6" y="14"/>
                  </a:lnTo>
                  <a:lnTo>
                    <a:pt x="7" y="6"/>
                  </a:lnTo>
                  <a:lnTo>
                    <a:pt x="11" y="6"/>
                  </a:lnTo>
                  <a:lnTo>
                    <a:pt x="28" y="6"/>
                  </a:lnTo>
                  <a:lnTo>
                    <a:pt x="41" y="6"/>
                  </a:lnTo>
                  <a:lnTo>
                    <a:pt x="56" y="7"/>
                  </a:lnTo>
                  <a:lnTo>
                    <a:pt x="69" y="8"/>
                  </a:lnTo>
                  <a:lnTo>
                    <a:pt x="92" y="7"/>
                  </a:lnTo>
                  <a:lnTo>
                    <a:pt x="112" y="7"/>
                  </a:lnTo>
                  <a:lnTo>
                    <a:pt x="133" y="6"/>
                  </a:lnTo>
                  <a:lnTo>
                    <a:pt x="175" y="5"/>
                  </a:lnTo>
                  <a:lnTo>
                    <a:pt x="206" y="4"/>
                  </a:lnTo>
                  <a:lnTo>
                    <a:pt x="228" y="3"/>
                  </a:lnTo>
                  <a:lnTo>
                    <a:pt x="239" y="3"/>
                  </a:lnTo>
                  <a:lnTo>
                    <a:pt x="246" y="3"/>
                  </a:lnTo>
                  <a:lnTo>
                    <a:pt x="263" y="2"/>
                  </a:lnTo>
                  <a:lnTo>
                    <a:pt x="280" y="2"/>
                  </a:lnTo>
                  <a:lnTo>
                    <a:pt x="291" y="0"/>
                  </a:lnTo>
                  <a:lnTo>
                    <a:pt x="300" y="0"/>
                  </a:lnTo>
                  <a:lnTo>
                    <a:pt x="325" y="0"/>
                  </a:lnTo>
                  <a:lnTo>
                    <a:pt x="350" y="0"/>
                  </a:lnTo>
                  <a:lnTo>
                    <a:pt x="373" y="2"/>
                  </a:lnTo>
                  <a:lnTo>
                    <a:pt x="423" y="2"/>
                  </a:lnTo>
                  <a:lnTo>
                    <a:pt x="432" y="2"/>
                  </a:lnTo>
                  <a:lnTo>
                    <a:pt x="491" y="3"/>
                  </a:lnTo>
                  <a:lnTo>
                    <a:pt x="525" y="3"/>
                  </a:lnTo>
                  <a:lnTo>
                    <a:pt x="545" y="3"/>
                  </a:lnTo>
                  <a:lnTo>
                    <a:pt x="561" y="3"/>
                  </a:lnTo>
                  <a:lnTo>
                    <a:pt x="560" y="6"/>
                  </a:lnTo>
                  <a:lnTo>
                    <a:pt x="558" y="11"/>
                  </a:lnTo>
                  <a:lnTo>
                    <a:pt x="553" y="32"/>
                  </a:lnTo>
                  <a:lnTo>
                    <a:pt x="545" y="62"/>
                  </a:lnTo>
                  <a:lnTo>
                    <a:pt x="540" y="87"/>
                  </a:lnTo>
                  <a:lnTo>
                    <a:pt x="592" y="88"/>
                  </a:lnTo>
                  <a:lnTo>
                    <a:pt x="634" y="88"/>
                  </a:lnTo>
                  <a:lnTo>
                    <a:pt x="675" y="89"/>
                  </a:lnTo>
                  <a:lnTo>
                    <a:pt x="689" y="89"/>
                  </a:lnTo>
                  <a:lnTo>
                    <a:pt x="703" y="89"/>
                  </a:lnTo>
                  <a:lnTo>
                    <a:pt x="717" y="89"/>
                  </a:lnTo>
                  <a:lnTo>
                    <a:pt x="717" y="100"/>
                  </a:lnTo>
                  <a:lnTo>
                    <a:pt x="717" y="109"/>
                  </a:lnTo>
                  <a:lnTo>
                    <a:pt x="717" y="125"/>
                  </a:lnTo>
                  <a:lnTo>
                    <a:pt x="717" y="146"/>
                  </a:lnTo>
                  <a:lnTo>
                    <a:pt x="717" y="148"/>
                  </a:lnTo>
                  <a:lnTo>
                    <a:pt x="717" y="164"/>
                  </a:lnTo>
                  <a:lnTo>
                    <a:pt x="717" y="182"/>
                  </a:lnTo>
                  <a:lnTo>
                    <a:pt x="717" y="201"/>
                  </a:lnTo>
                  <a:lnTo>
                    <a:pt x="717" y="238"/>
                  </a:lnTo>
                  <a:lnTo>
                    <a:pt x="717" y="274"/>
                  </a:lnTo>
                  <a:lnTo>
                    <a:pt x="717" y="312"/>
                  </a:lnTo>
                  <a:lnTo>
                    <a:pt x="717" y="331"/>
                  </a:lnTo>
                  <a:lnTo>
                    <a:pt x="717" y="349"/>
                  </a:lnTo>
                  <a:lnTo>
                    <a:pt x="717" y="362"/>
                  </a:lnTo>
                  <a:lnTo>
                    <a:pt x="717" y="368"/>
                  </a:lnTo>
                  <a:lnTo>
                    <a:pt x="717" y="376"/>
                  </a:lnTo>
                  <a:lnTo>
                    <a:pt x="717" y="382"/>
                  </a:lnTo>
                  <a:lnTo>
                    <a:pt x="717" y="385"/>
                  </a:lnTo>
                  <a:lnTo>
                    <a:pt x="717" y="395"/>
                  </a:lnTo>
                  <a:lnTo>
                    <a:pt x="717" y="415"/>
                  </a:lnTo>
                  <a:lnTo>
                    <a:pt x="717" y="438"/>
                  </a:lnTo>
                  <a:lnTo>
                    <a:pt x="717" y="458"/>
                  </a:lnTo>
                  <a:lnTo>
                    <a:pt x="717" y="483"/>
                  </a:lnTo>
                  <a:lnTo>
                    <a:pt x="717" y="499"/>
                  </a:lnTo>
                  <a:lnTo>
                    <a:pt x="717" y="524"/>
                  </a:lnTo>
                  <a:lnTo>
                    <a:pt x="717" y="565"/>
                  </a:lnTo>
                  <a:lnTo>
                    <a:pt x="717" y="619"/>
                  </a:lnTo>
                  <a:lnTo>
                    <a:pt x="717" y="624"/>
                  </a:lnTo>
                  <a:lnTo>
                    <a:pt x="717" y="656"/>
                  </a:lnTo>
                  <a:lnTo>
                    <a:pt x="717" y="686"/>
                  </a:lnTo>
                  <a:lnTo>
                    <a:pt x="718" y="711"/>
                  </a:lnTo>
                  <a:lnTo>
                    <a:pt x="717" y="715"/>
                  </a:lnTo>
                  <a:lnTo>
                    <a:pt x="717" y="720"/>
                  </a:lnTo>
                  <a:lnTo>
                    <a:pt x="715" y="728"/>
                  </a:lnTo>
                  <a:lnTo>
                    <a:pt x="712" y="744"/>
                  </a:lnTo>
                  <a:lnTo>
                    <a:pt x="705" y="743"/>
                  </a:lnTo>
                  <a:lnTo>
                    <a:pt x="700" y="745"/>
                  </a:lnTo>
                  <a:lnTo>
                    <a:pt x="698" y="742"/>
                  </a:lnTo>
                  <a:lnTo>
                    <a:pt x="697" y="741"/>
                  </a:lnTo>
                  <a:lnTo>
                    <a:pt x="695" y="740"/>
                  </a:lnTo>
                  <a:lnTo>
                    <a:pt x="664" y="733"/>
                  </a:lnTo>
                  <a:lnTo>
                    <a:pt x="628" y="724"/>
                  </a:lnTo>
                  <a:lnTo>
                    <a:pt x="592" y="716"/>
                  </a:lnTo>
                  <a:lnTo>
                    <a:pt x="557" y="707"/>
                  </a:lnTo>
                  <a:lnTo>
                    <a:pt x="522" y="699"/>
                  </a:lnTo>
                  <a:lnTo>
                    <a:pt x="510" y="697"/>
                  </a:lnTo>
                  <a:lnTo>
                    <a:pt x="492" y="692"/>
                  </a:lnTo>
                  <a:lnTo>
                    <a:pt x="489" y="705"/>
                  </a:lnTo>
                  <a:lnTo>
                    <a:pt x="488" y="708"/>
                  </a:lnTo>
                  <a:lnTo>
                    <a:pt x="488" y="716"/>
                  </a:lnTo>
                  <a:lnTo>
                    <a:pt x="487" y="722"/>
                  </a:lnTo>
                  <a:lnTo>
                    <a:pt x="483" y="734"/>
                  </a:lnTo>
                  <a:lnTo>
                    <a:pt x="480" y="748"/>
                  </a:lnTo>
                  <a:lnTo>
                    <a:pt x="476" y="762"/>
                  </a:lnTo>
                  <a:lnTo>
                    <a:pt x="468" y="800"/>
                  </a:lnTo>
                  <a:lnTo>
                    <a:pt x="466" y="807"/>
                  </a:lnTo>
                  <a:lnTo>
                    <a:pt x="462" y="826"/>
                  </a:lnTo>
                  <a:lnTo>
                    <a:pt x="457" y="847"/>
                  </a:lnTo>
                  <a:lnTo>
                    <a:pt x="453" y="866"/>
                  </a:lnTo>
                  <a:lnTo>
                    <a:pt x="436" y="862"/>
                  </a:lnTo>
                  <a:lnTo>
                    <a:pt x="428" y="860"/>
                  </a:lnTo>
                  <a:lnTo>
                    <a:pt x="414" y="858"/>
                  </a:lnTo>
                  <a:lnTo>
                    <a:pt x="402" y="854"/>
                  </a:lnTo>
                  <a:lnTo>
                    <a:pt x="398" y="853"/>
                  </a:lnTo>
                  <a:lnTo>
                    <a:pt x="390" y="849"/>
                  </a:lnTo>
                  <a:lnTo>
                    <a:pt x="377" y="840"/>
                  </a:lnTo>
                  <a:lnTo>
                    <a:pt x="373" y="837"/>
                  </a:lnTo>
                  <a:lnTo>
                    <a:pt x="369" y="832"/>
                  </a:lnTo>
                  <a:lnTo>
                    <a:pt x="366" y="828"/>
                  </a:lnTo>
                  <a:lnTo>
                    <a:pt x="359" y="835"/>
                  </a:lnTo>
                  <a:lnTo>
                    <a:pt x="334" y="784"/>
                  </a:lnTo>
                  <a:lnTo>
                    <a:pt x="290" y="758"/>
                  </a:lnTo>
                  <a:lnTo>
                    <a:pt x="285" y="766"/>
                  </a:lnTo>
                  <a:lnTo>
                    <a:pt x="229" y="760"/>
                  </a:lnTo>
                  <a:lnTo>
                    <a:pt x="213" y="747"/>
                  </a:lnTo>
                  <a:lnTo>
                    <a:pt x="185" y="664"/>
                  </a:lnTo>
                  <a:lnTo>
                    <a:pt x="171" y="635"/>
                  </a:lnTo>
                  <a:lnTo>
                    <a:pt x="164" y="635"/>
                  </a:lnTo>
                  <a:lnTo>
                    <a:pt x="171" y="624"/>
                  </a:lnTo>
                  <a:lnTo>
                    <a:pt x="185" y="631"/>
                  </a:lnTo>
                  <a:lnTo>
                    <a:pt x="189" y="658"/>
                  </a:lnTo>
                  <a:lnTo>
                    <a:pt x="202" y="692"/>
                  </a:lnTo>
                  <a:lnTo>
                    <a:pt x="207" y="702"/>
                  </a:lnTo>
                  <a:lnTo>
                    <a:pt x="216" y="714"/>
                  </a:lnTo>
                  <a:lnTo>
                    <a:pt x="233" y="728"/>
                  </a:lnTo>
                  <a:lnTo>
                    <a:pt x="244" y="732"/>
                  </a:lnTo>
                  <a:lnTo>
                    <a:pt x="246" y="734"/>
                  </a:lnTo>
                  <a:lnTo>
                    <a:pt x="250" y="734"/>
                  </a:lnTo>
                  <a:lnTo>
                    <a:pt x="248" y="731"/>
                  </a:lnTo>
                  <a:lnTo>
                    <a:pt x="257" y="727"/>
                  </a:lnTo>
                  <a:lnTo>
                    <a:pt x="268" y="722"/>
                  </a:lnTo>
                  <a:lnTo>
                    <a:pt x="267" y="717"/>
                  </a:lnTo>
                  <a:lnTo>
                    <a:pt x="260" y="717"/>
                  </a:lnTo>
                  <a:lnTo>
                    <a:pt x="257" y="715"/>
                  </a:lnTo>
                  <a:lnTo>
                    <a:pt x="254" y="709"/>
                  </a:lnTo>
                  <a:lnTo>
                    <a:pt x="271" y="701"/>
                  </a:lnTo>
                  <a:lnTo>
                    <a:pt x="268" y="697"/>
                  </a:lnTo>
                  <a:lnTo>
                    <a:pt x="261" y="699"/>
                  </a:lnTo>
                  <a:lnTo>
                    <a:pt x="255" y="698"/>
                  </a:lnTo>
                  <a:lnTo>
                    <a:pt x="251" y="693"/>
                  </a:lnTo>
                  <a:lnTo>
                    <a:pt x="247" y="677"/>
                  </a:lnTo>
                  <a:lnTo>
                    <a:pt x="249" y="673"/>
                  </a:lnTo>
                  <a:lnTo>
                    <a:pt x="258" y="668"/>
                  </a:lnTo>
                  <a:lnTo>
                    <a:pt x="256" y="664"/>
                  </a:lnTo>
                  <a:lnTo>
                    <a:pt x="246" y="668"/>
                  </a:lnTo>
                  <a:lnTo>
                    <a:pt x="239" y="664"/>
                  </a:lnTo>
                  <a:lnTo>
                    <a:pt x="230" y="674"/>
                  </a:lnTo>
                  <a:lnTo>
                    <a:pt x="228" y="673"/>
                  </a:lnTo>
                  <a:lnTo>
                    <a:pt x="224" y="670"/>
                  </a:lnTo>
                  <a:lnTo>
                    <a:pt x="224" y="667"/>
                  </a:lnTo>
                  <a:lnTo>
                    <a:pt x="235" y="655"/>
                  </a:lnTo>
                  <a:lnTo>
                    <a:pt x="226" y="647"/>
                  </a:lnTo>
                  <a:lnTo>
                    <a:pt x="213" y="661"/>
                  </a:lnTo>
                  <a:lnTo>
                    <a:pt x="209" y="661"/>
                  </a:lnTo>
                  <a:lnTo>
                    <a:pt x="205" y="655"/>
                  </a:lnTo>
                  <a:lnTo>
                    <a:pt x="217" y="641"/>
                  </a:lnTo>
                  <a:lnTo>
                    <a:pt x="215" y="638"/>
                  </a:lnTo>
                  <a:lnTo>
                    <a:pt x="209" y="638"/>
                  </a:lnTo>
                  <a:lnTo>
                    <a:pt x="197" y="623"/>
                  </a:lnTo>
                  <a:lnTo>
                    <a:pt x="177" y="599"/>
                  </a:lnTo>
                  <a:lnTo>
                    <a:pt x="181" y="597"/>
                  </a:lnTo>
                  <a:lnTo>
                    <a:pt x="188" y="588"/>
                  </a:lnTo>
                  <a:lnTo>
                    <a:pt x="181" y="578"/>
                  </a:lnTo>
                  <a:lnTo>
                    <a:pt x="177" y="583"/>
                  </a:lnTo>
                  <a:lnTo>
                    <a:pt x="173" y="578"/>
                  </a:lnTo>
                  <a:lnTo>
                    <a:pt x="178" y="574"/>
                  </a:lnTo>
                  <a:lnTo>
                    <a:pt x="171" y="566"/>
                  </a:lnTo>
                  <a:lnTo>
                    <a:pt x="147" y="561"/>
                  </a:lnTo>
                  <a:lnTo>
                    <a:pt x="94" y="502"/>
                  </a:lnTo>
                  <a:lnTo>
                    <a:pt x="23" y="434"/>
                  </a:lnTo>
                  <a:lnTo>
                    <a:pt x="4" y="384"/>
                  </a:lnTo>
                  <a:close/>
                </a:path>
              </a:pathLst>
            </a:custGeom>
            <a:grpFill/>
            <a:ln w="317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/>
              <a:endParaRPr lang="zh-CN" altLang="en-US"/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59919D4E-EC98-BA2E-8C78-4FB6077C7642}"/>
              </a:ext>
            </a:extLst>
          </p:cNvPr>
          <p:cNvGrpSpPr/>
          <p:nvPr/>
        </p:nvGrpSpPr>
        <p:grpSpPr>
          <a:xfrm>
            <a:off x="1810176" y="1618284"/>
            <a:ext cx="1606941" cy="2616377"/>
            <a:chOff x="3124200" y="1077913"/>
            <a:chExt cx="1606941" cy="2616377"/>
          </a:xfrm>
        </p:grpSpPr>
        <p:sp>
          <p:nvSpPr>
            <p:cNvPr id="109" name="Rectangle 101">
              <a:extLst>
                <a:ext uri="{FF2B5EF4-FFF2-40B4-BE49-F238E27FC236}">
                  <a16:creationId xmlns:a16="http://schemas.microsoft.com/office/drawing/2014/main" id="{AE1F729E-13D9-9798-BBE6-5DF4B3948E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1881" y="3571179"/>
              <a:ext cx="378309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</a:rPr>
                <a:t>District A</a:t>
              </a:r>
            </a:p>
          </p:txBody>
        </p:sp>
        <p:sp>
          <p:nvSpPr>
            <p:cNvPr id="110" name="Rectangle 102">
              <a:extLst>
                <a:ext uri="{FF2B5EF4-FFF2-40B4-BE49-F238E27FC236}">
                  <a16:creationId xmlns:a16="http://schemas.microsoft.com/office/drawing/2014/main" id="{B80A52D9-02E1-3FF0-344E-7DE715AEC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24200" y="1077913"/>
              <a:ext cx="381515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</a:rPr>
                <a:t>District D</a:t>
              </a:r>
            </a:p>
          </p:txBody>
        </p:sp>
        <p:sp>
          <p:nvSpPr>
            <p:cNvPr id="111" name="Rectangle 103">
              <a:extLst>
                <a:ext uri="{FF2B5EF4-FFF2-40B4-BE49-F238E27FC236}">
                  <a16:creationId xmlns:a16="http://schemas.microsoft.com/office/drawing/2014/main" id="{E03DBE06-B77F-2825-E0D4-9470E6DCDE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2450" y="1331913"/>
              <a:ext cx="368691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</a:rPr>
                <a:t>District E</a:t>
              </a:r>
            </a:p>
          </p:txBody>
        </p:sp>
        <p:sp>
          <p:nvSpPr>
            <p:cNvPr id="112" name="Rectangle 104">
              <a:extLst>
                <a:ext uri="{FF2B5EF4-FFF2-40B4-BE49-F238E27FC236}">
                  <a16:creationId xmlns:a16="http://schemas.microsoft.com/office/drawing/2014/main" id="{17F52453-94E2-B0BE-1509-FD1445470B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46563" y="2454275"/>
              <a:ext cx="373500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>
                  <a:solidFill>
                    <a:srgbClr val="000000"/>
                  </a:solidFill>
                  <a:latin typeface="+mj-lt"/>
                </a:rPr>
                <a:t>District C</a:t>
              </a:r>
            </a:p>
          </p:txBody>
        </p:sp>
        <p:sp>
          <p:nvSpPr>
            <p:cNvPr id="113" name="Rectangle 105">
              <a:extLst>
                <a:ext uri="{FF2B5EF4-FFF2-40B4-BE49-F238E27FC236}">
                  <a16:creationId xmlns:a16="http://schemas.microsoft.com/office/drawing/2014/main" id="{7649E13A-05E0-569C-0FD5-C65F0DAA5F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2575" y="2335042"/>
              <a:ext cx="375103" cy="123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CN" altLang="zh-CN" sz="800" dirty="0">
                  <a:solidFill>
                    <a:srgbClr val="000000"/>
                  </a:solidFill>
                  <a:latin typeface="+mj-lt"/>
                </a:rPr>
                <a:t>District B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0B24BB1B-9A07-47D2-CB2E-0B3180B09212}"/>
              </a:ext>
            </a:extLst>
          </p:cNvPr>
          <p:cNvGrpSpPr/>
          <p:nvPr/>
        </p:nvGrpSpPr>
        <p:grpSpPr>
          <a:xfrm>
            <a:off x="5819492" y="1109335"/>
            <a:ext cx="2258656" cy="3702800"/>
            <a:chOff x="2378075" y="279400"/>
            <a:chExt cx="2773363" cy="4546601"/>
          </a:xfrm>
          <a:noFill/>
        </p:grpSpPr>
        <p:sp>
          <p:nvSpPr>
            <p:cNvPr id="4" name="Freeform 96">
              <a:extLst>
                <a:ext uri="{FF2B5EF4-FFF2-40B4-BE49-F238E27FC236}">
                  <a16:creationId xmlns:a16="http://schemas.microsoft.com/office/drawing/2014/main" id="{A95E4D42-E3CA-58D9-3A48-95FE8464B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752850" y="1835150"/>
              <a:ext cx="1303338" cy="1350963"/>
            </a:xfrm>
            <a:custGeom>
              <a:avLst/>
              <a:gdLst>
                <a:gd name="T0" fmla="*/ 239 w 821"/>
                <a:gd name="T1" fmla="*/ 803 h 851"/>
                <a:gd name="T2" fmla="*/ 225 w 821"/>
                <a:gd name="T3" fmla="*/ 799 h 851"/>
                <a:gd name="T4" fmla="*/ 223 w 821"/>
                <a:gd name="T5" fmla="*/ 811 h 851"/>
                <a:gd name="T6" fmla="*/ 216 w 821"/>
                <a:gd name="T7" fmla="*/ 821 h 851"/>
                <a:gd name="T8" fmla="*/ 184 w 821"/>
                <a:gd name="T9" fmla="*/ 850 h 851"/>
                <a:gd name="T10" fmla="*/ 174 w 821"/>
                <a:gd name="T11" fmla="*/ 845 h 851"/>
                <a:gd name="T12" fmla="*/ 129 w 821"/>
                <a:gd name="T13" fmla="*/ 835 h 851"/>
                <a:gd name="T14" fmla="*/ 34 w 821"/>
                <a:gd name="T15" fmla="*/ 812 h 851"/>
                <a:gd name="T16" fmla="*/ 5 w 821"/>
                <a:gd name="T17" fmla="*/ 780 h 851"/>
                <a:gd name="T18" fmla="*/ 5 w 821"/>
                <a:gd name="T19" fmla="*/ 746 h 851"/>
                <a:gd name="T20" fmla="*/ 5 w 821"/>
                <a:gd name="T21" fmla="*/ 679 h 851"/>
                <a:gd name="T22" fmla="*/ 5 w 821"/>
                <a:gd name="T23" fmla="*/ 559 h 851"/>
                <a:gd name="T24" fmla="*/ 5 w 821"/>
                <a:gd name="T25" fmla="*/ 498 h 851"/>
                <a:gd name="T26" fmla="*/ 5 w 821"/>
                <a:gd name="T27" fmla="*/ 445 h 851"/>
                <a:gd name="T28" fmla="*/ 5 w 821"/>
                <a:gd name="T29" fmla="*/ 428 h 851"/>
                <a:gd name="T30" fmla="*/ 5 w 821"/>
                <a:gd name="T31" fmla="*/ 391 h 851"/>
                <a:gd name="T32" fmla="*/ 5 w 821"/>
                <a:gd name="T33" fmla="*/ 298 h 851"/>
                <a:gd name="T34" fmla="*/ 5 w 821"/>
                <a:gd name="T35" fmla="*/ 224 h 851"/>
                <a:gd name="T36" fmla="*/ 5 w 821"/>
                <a:gd name="T37" fmla="*/ 185 h 851"/>
                <a:gd name="T38" fmla="*/ 5 w 821"/>
                <a:gd name="T39" fmla="*/ 149 h 851"/>
                <a:gd name="T40" fmla="*/ 5 w 821"/>
                <a:gd name="T41" fmla="*/ 71 h 851"/>
                <a:gd name="T42" fmla="*/ 78 w 821"/>
                <a:gd name="T43" fmla="*/ 76 h 851"/>
                <a:gd name="T44" fmla="*/ 164 w 821"/>
                <a:gd name="T45" fmla="*/ 77 h 851"/>
                <a:gd name="T46" fmla="*/ 245 w 821"/>
                <a:gd name="T47" fmla="*/ 79 h 851"/>
                <a:gd name="T48" fmla="*/ 375 w 821"/>
                <a:gd name="T49" fmla="*/ 81 h 851"/>
                <a:gd name="T50" fmla="*/ 431 w 821"/>
                <a:gd name="T51" fmla="*/ 81 h 851"/>
                <a:gd name="T52" fmla="*/ 461 w 821"/>
                <a:gd name="T53" fmla="*/ 81 h 851"/>
                <a:gd name="T54" fmla="*/ 487 w 821"/>
                <a:gd name="T55" fmla="*/ 80 h 851"/>
                <a:gd name="T56" fmla="*/ 521 w 821"/>
                <a:gd name="T57" fmla="*/ 77 h 851"/>
                <a:gd name="T58" fmla="*/ 574 w 821"/>
                <a:gd name="T59" fmla="*/ 77 h 851"/>
                <a:gd name="T60" fmla="*/ 604 w 821"/>
                <a:gd name="T61" fmla="*/ 118 h 851"/>
                <a:gd name="T62" fmla="*/ 650 w 821"/>
                <a:gd name="T63" fmla="*/ 93 h 851"/>
                <a:gd name="T64" fmla="*/ 680 w 821"/>
                <a:gd name="T65" fmla="*/ 76 h 851"/>
                <a:gd name="T66" fmla="*/ 702 w 821"/>
                <a:gd name="T67" fmla="*/ 65 h 851"/>
                <a:gd name="T68" fmla="*/ 747 w 821"/>
                <a:gd name="T69" fmla="*/ 40 h 851"/>
                <a:gd name="T70" fmla="*/ 775 w 821"/>
                <a:gd name="T71" fmla="*/ 24 h 851"/>
                <a:gd name="T72" fmla="*/ 799 w 821"/>
                <a:gd name="T73" fmla="*/ 12 h 851"/>
                <a:gd name="T74" fmla="*/ 821 w 821"/>
                <a:gd name="T75" fmla="*/ 0 h 851"/>
                <a:gd name="T76" fmla="*/ 819 w 821"/>
                <a:gd name="T77" fmla="*/ 238 h 851"/>
                <a:gd name="T78" fmla="*/ 814 w 821"/>
                <a:gd name="T79" fmla="*/ 691 h 851"/>
                <a:gd name="T80" fmla="*/ 803 w 821"/>
                <a:gd name="T81" fmla="*/ 684 h 851"/>
                <a:gd name="T82" fmla="*/ 794 w 821"/>
                <a:gd name="T83" fmla="*/ 683 h 851"/>
                <a:gd name="T84" fmla="*/ 780 w 821"/>
                <a:gd name="T85" fmla="*/ 688 h 851"/>
                <a:gd name="T86" fmla="*/ 770 w 821"/>
                <a:gd name="T87" fmla="*/ 688 h 851"/>
                <a:gd name="T88" fmla="*/ 752 w 821"/>
                <a:gd name="T89" fmla="*/ 688 h 851"/>
                <a:gd name="T90" fmla="*/ 716 w 821"/>
                <a:gd name="T91" fmla="*/ 688 h 851"/>
                <a:gd name="T92" fmla="*/ 681 w 821"/>
                <a:gd name="T93" fmla="*/ 687 h 851"/>
                <a:gd name="T94" fmla="*/ 603 w 821"/>
                <a:gd name="T95" fmla="*/ 686 h 851"/>
                <a:gd name="T96" fmla="*/ 570 w 821"/>
                <a:gd name="T97" fmla="*/ 686 h 851"/>
                <a:gd name="T98" fmla="*/ 466 w 821"/>
                <a:gd name="T99" fmla="*/ 685 h 851"/>
                <a:gd name="T100" fmla="*/ 449 w 821"/>
                <a:gd name="T101" fmla="*/ 685 h 851"/>
                <a:gd name="T102" fmla="*/ 426 w 821"/>
                <a:gd name="T103" fmla="*/ 728 h 851"/>
                <a:gd name="T104" fmla="*/ 390 w 821"/>
                <a:gd name="T105" fmla="*/ 799 h 851"/>
                <a:gd name="T106" fmla="*/ 384 w 821"/>
                <a:gd name="T107" fmla="*/ 809 h 851"/>
                <a:gd name="T108" fmla="*/ 380 w 821"/>
                <a:gd name="T109" fmla="*/ 817 h 851"/>
                <a:gd name="T110" fmla="*/ 377 w 821"/>
                <a:gd name="T111" fmla="*/ 818 h 851"/>
                <a:gd name="T112" fmla="*/ 345 w 821"/>
                <a:gd name="T113" fmla="*/ 833 h 851"/>
                <a:gd name="T114" fmla="*/ 313 w 821"/>
                <a:gd name="T115" fmla="*/ 842 h 851"/>
                <a:gd name="T116" fmla="*/ 275 w 821"/>
                <a:gd name="T117" fmla="*/ 821 h 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821" h="851">
                  <a:moveTo>
                    <a:pt x="249" y="808"/>
                  </a:moveTo>
                  <a:lnTo>
                    <a:pt x="244" y="805"/>
                  </a:lnTo>
                  <a:lnTo>
                    <a:pt x="239" y="803"/>
                  </a:lnTo>
                  <a:lnTo>
                    <a:pt x="237" y="802"/>
                  </a:lnTo>
                  <a:lnTo>
                    <a:pt x="235" y="801"/>
                  </a:lnTo>
                  <a:lnTo>
                    <a:pt x="225" y="799"/>
                  </a:lnTo>
                  <a:lnTo>
                    <a:pt x="225" y="802"/>
                  </a:lnTo>
                  <a:lnTo>
                    <a:pt x="224" y="807"/>
                  </a:lnTo>
                  <a:lnTo>
                    <a:pt x="223" y="811"/>
                  </a:lnTo>
                  <a:lnTo>
                    <a:pt x="221" y="813"/>
                  </a:lnTo>
                  <a:lnTo>
                    <a:pt x="218" y="818"/>
                  </a:lnTo>
                  <a:lnTo>
                    <a:pt x="216" y="821"/>
                  </a:lnTo>
                  <a:lnTo>
                    <a:pt x="198" y="838"/>
                  </a:lnTo>
                  <a:lnTo>
                    <a:pt x="185" y="851"/>
                  </a:lnTo>
                  <a:lnTo>
                    <a:pt x="184" y="850"/>
                  </a:lnTo>
                  <a:lnTo>
                    <a:pt x="182" y="847"/>
                  </a:lnTo>
                  <a:lnTo>
                    <a:pt x="180" y="846"/>
                  </a:lnTo>
                  <a:lnTo>
                    <a:pt x="174" y="845"/>
                  </a:lnTo>
                  <a:lnTo>
                    <a:pt x="167" y="844"/>
                  </a:lnTo>
                  <a:lnTo>
                    <a:pt x="152" y="841"/>
                  </a:lnTo>
                  <a:lnTo>
                    <a:pt x="129" y="835"/>
                  </a:lnTo>
                  <a:lnTo>
                    <a:pt x="104" y="829"/>
                  </a:lnTo>
                  <a:lnTo>
                    <a:pt x="80" y="824"/>
                  </a:lnTo>
                  <a:lnTo>
                    <a:pt x="34" y="812"/>
                  </a:lnTo>
                  <a:lnTo>
                    <a:pt x="0" y="804"/>
                  </a:lnTo>
                  <a:lnTo>
                    <a:pt x="3" y="788"/>
                  </a:lnTo>
                  <a:lnTo>
                    <a:pt x="5" y="780"/>
                  </a:lnTo>
                  <a:lnTo>
                    <a:pt x="5" y="775"/>
                  </a:lnTo>
                  <a:lnTo>
                    <a:pt x="6" y="771"/>
                  </a:lnTo>
                  <a:lnTo>
                    <a:pt x="5" y="746"/>
                  </a:lnTo>
                  <a:lnTo>
                    <a:pt x="5" y="716"/>
                  </a:lnTo>
                  <a:lnTo>
                    <a:pt x="5" y="684"/>
                  </a:lnTo>
                  <a:lnTo>
                    <a:pt x="5" y="679"/>
                  </a:lnTo>
                  <a:lnTo>
                    <a:pt x="5" y="625"/>
                  </a:lnTo>
                  <a:lnTo>
                    <a:pt x="5" y="584"/>
                  </a:lnTo>
                  <a:lnTo>
                    <a:pt x="5" y="559"/>
                  </a:lnTo>
                  <a:lnTo>
                    <a:pt x="5" y="543"/>
                  </a:lnTo>
                  <a:lnTo>
                    <a:pt x="5" y="518"/>
                  </a:lnTo>
                  <a:lnTo>
                    <a:pt x="5" y="498"/>
                  </a:lnTo>
                  <a:lnTo>
                    <a:pt x="5" y="475"/>
                  </a:lnTo>
                  <a:lnTo>
                    <a:pt x="5" y="455"/>
                  </a:lnTo>
                  <a:lnTo>
                    <a:pt x="5" y="445"/>
                  </a:lnTo>
                  <a:lnTo>
                    <a:pt x="5" y="442"/>
                  </a:lnTo>
                  <a:lnTo>
                    <a:pt x="5" y="436"/>
                  </a:lnTo>
                  <a:lnTo>
                    <a:pt x="5" y="428"/>
                  </a:lnTo>
                  <a:lnTo>
                    <a:pt x="5" y="422"/>
                  </a:lnTo>
                  <a:lnTo>
                    <a:pt x="5" y="409"/>
                  </a:lnTo>
                  <a:lnTo>
                    <a:pt x="5" y="391"/>
                  </a:lnTo>
                  <a:lnTo>
                    <a:pt x="5" y="372"/>
                  </a:lnTo>
                  <a:lnTo>
                    <a:pt x="5" y="334"/>
                  </a:lnTo>
                  <a:lnTo>
                    <a:pt x="5" y="298"/>
                  </a:lnTo>
                  <a:lnTo>
                    <a:pt x="5" y="261"/>
                  </a:lnTo>
                  <a:lnTo>
                    <a:pt x="5" y="242"/>
                  </a:lnTo>
                  <a:lnTo>
                    <a:pt x="5" y="224"/>
                  </a:lnTo>
                  <a:lnTo>
                    <a:pt x="5" y="208"/>
                  </a:lnTo>
                  <a:lnTo>
                    <a:pt x="5" y="206"/>
                  </a:lnTo>
                  <a:lnTo>
                    <a:pt x="5" y="185"/>
                  </a:lnTo>
                  <a:lnTo>
                    <a:pt x="5" y="169"/>
                  </a:lnTo>
                  <a:lnTo>
                    <a:pt x="5" y="160"/>
                  </a:lnTo>
                  <a:lnTo>
                    <a:pt x="5" y="149"/>
                  </a:lnTo>
                  <a:lnTo>
                    <a:pt x="5" y="124"/>
                  </a:lnTo>
                  <a:lnTo>
                    <a:pt x="5" y="93"/>
                  </a:lnTo>
                  <a:lnTo>
                    <a:pt x="5" y="71"/>
                  </a:lnTo>
                  <a:lnTo>
                    <a:pt x="20" y="75"/>
                  </a:lnTo>
                  <a:lnTo>
                    <a:pt x="30" y="75"/>
                  </a:lnTo>
                  <a:lnTo>
                    <a:pt x="78" y="76"/>
                  </a:lnTo>
                  <a:lnTo>
                    <a:pt x="92" y="76"/>
                  </a:lnTo>
                  <a:lnTo>
                    <a:pt x="158" y="77"/>
                  </a:lnTo>
                  <a:lnTo>
                    <a:pt x="164" y="77"/>
                  </a:lnTo>
                  <a:lnTo>
                    <a:pt x="166" y="77"/>
                  </a:lnTo>
                  <a:lnTo>
                    <a:pt x="226" y="77"/>
                  </a:lnTo>
                  <a:lnTo>
                    <a:pt x="245" y="79"/>
                  </a:lnTo>
                  <a:lnTo>
                    <a:pt x="308" y="80"/>
                  </a:lnTo>
                  <a:lnTo>
                    <a:pt x="325" y="80"/>
                  </a:lnTo>
                  <a:lnTo>
                    <a:pt x="375" y="81"/>
                  </a:lnTo>
                  <a:lnTo>
                    <a:pt x="394" y="81"/>
                  </a:lnTo>
                  <a:lnTo>
                    <a:pt x="415" y="81"/>
                  </a:lnTo>
                  <a:lnTo>
                    <a:pt x="431" y="81"/>
                  </a:lnTo>
                  <a:lnTo>
                    <a:pt x="446" y="82"/>
                  </a:lnTo>
                  <a:lnTo>
                    <a:pt x="454" y="81"/>
                  </a:lnTo>
                  <a:lnTo>
                    <a:pt x="461" y="81"/>
                  </a:lnTo>
                  <a:lnTo>
                    <a:pt x="471" y="81"/>
                  </a:lnTo>
                  <a:lnTo>
                    <a:pt x="476" y="80"/>
                  </a:lnTo>
                  <a:lnTo>
                    <a:pt x="487" y="80"/>
                  </a:lnTo>
                  <a:lnTo>
                    <a:pt x="491" y="80"/>
                  </a:lnTo>
                  <a:lnTo>
                    <a:pt x="505" y="79"/>
                  </a:lnTo>
                  <a:lnTo>
                    <a:pt x="521" y="77"/>
                  </a:lnTo>
                  <a:lnTo>
                    <a:pt x="544" y="77"/>
                  </a:lnTo>
                  <a:lnTo>
                    <a:pt x="560" y="77"/>
                  </a:lnTo>
                  <a:lnTo>
                    <a:pt x="574" y="77"/>
                  </a:lnTo>
                  <a:lnTo>
                    <a:pt x="589" y="76"/>
                  </a:lnTo>
                  <a:lnTo>
                    <a:pt x="604" y="76"/>
                  </a:lnTo>
                  <a:lnTo>
                    <a:pt x="604" y="118"/>
                  </a:lnTo>
                  <a:lnTo>
                    <a:pt x="621" y="109"/>
                  </a:lnTo>
                  <a:lnTo>
                    <a:pt x="635" y="101"/>
                  </a:lnTo>
                  <a:lnTo>
                    <a:pt x="650" y="93"/>
                  </a:lnTo>
                  <a:lnTo>
                    <a:pt x="655" y="91"/>
                  </a:lnTo>
                  <a:lnTo>
                    <a:pt x="665" y="85"/>
                  </a:lnTo>
                  <a:lnTo>
                    <a:pt x="680" y="76"/>
                  </a:lnTo>
                  <a:lnTo>
                    <a:pt x="685" y="74"/>
                  </a:lnTo>
                  <a:lnTo>
                    <a:pt x="690" y="72"/>
                  </a:lnTo>
                  <a:lnTo>
                    <a:pt x="702" y="65"/>
                  </a:lnTo>
                  <a:lnTo>
                    <a:pt x="720" y="55"/>
                  </a:lnTo>
                  <a:lnTo>
                    <a:pt x="735" y="47"/>
                  </a:lnTo>
                  <a:lnTo>
                    <a:pt x="747" y="40"/>
                  </a:lnTo>
                  <a:lnTo>
                    <a:pt x="754" y="35"/>
                  </a:lnTo>
                  <a:lnTo>
                    <a:pt x="769" y="29"/>
                  </a:lnTo>
                  <a:lnTo>
                    <a:pt x="775" y="24"/>
                  </a:lnTo>
                  <a:lnTo>
                    <a:pt x="784" y="20"/>
                  </a:lnTo>
                  <a:lnTo>
                    <a:pt x="790" y="16"/>
                  </a:lnTo>
                  <a:lnTo>
                    <a:pt x="799" y="12"/>
                  </a:lnTo>
                  <a:lnTo>
                    <a:pt x="806" y="8"/>
                  </a:lnTo>
                  <a:lnTo>
                    <a:pt x="814" y="2"/>
                  </a:lnTo>
                  <a:lnTo>
                    <a:pt x="821" y="0"/>
                  </a:lnTo>
                  <a:lnTo>
                    <a:pt x="820" y="98"/>
                  </a:lnTo>
                  <a:lnTo>
                    <a:pt x="820" y="176"/>
                  </a:lnTo>
                  <a:lnTo>
                    <a:pt x="819" y="238"/>
                  </a:lnTo>
                  <a:lnTo>
                    <a:pt x="819" y="401"/>
                  </a:lnTo>
                  <a:lnTo>
                    <a:pt x="818" y="465"/>
                  </a:lnTo>
                  <a:lnTo>
                    <a:pt x="814" y="691"/>
                  </a:lnTo>
                  <a:lnTo>
                    <a:pt x="813" y="690"/>
                  </a:lnTo>
                  <a:lnTo>
                    <a:pt x="806" y="686"/>
                  </a:lnTo>
                  <a:lnTo>
                    <a:pt x="803" y="684"/>
                  </a:lnTo>
                  <a:lnTo>
                    <a:pt x="795" y="681"/>
                  </a:lnTo>
                  <a:lnTo>
                    <a:pt x="794" y="683"/>
                  </a:lnTo>
                  <a:lnTo>
                    <a:pt x="794" y="683"/>
                  </a:lnTo>
                  <a:lnTo>
                    <a:pt x="789" y="685"/>
                  </a:lnTo>
                  <a:lnTo>
                    <a:pt x="786" y="686"/>
                  </a:lnTo>
                  <a:lnTo>
                    <a:pt x="780" y="688"/>
                  </a:lnTo>
                  <a:lnTo>
                    <a:pt x="777" y="688"/>
                  </a:lnTo>
                  <a:lnTo>
                    <a:pt x="773" y="690"/>
                  </a:lnTo>
                  <a:lnTo>
                    <a:pt x="770" y="688"/>
                  </a:lnTo>
                  <a:lnTo>
                    <a:pt x="769" y="688"/>
                  </a:lnTo>
                  <a:lnTo>
                    <a:pt x="756" y="688"/>
                  </a:lnTo>
                  <a:lnTo>
                    <a:pt x="752" y="688"/>
                  </a:lnTo>
                  <a:lnTo>
                    <a:pt x="742" y="688"/>
                  </a:lnTo>
                  <a:lnTo>
                    <a:pt x="733" y="688"/>
                  </a:lnTo>
                  <a:lnTo>
                    <a:pt x="716" y="688"/>
                  </a:lnTo>
                  <a:lnTo>
                    <a:pt x="701" y="687"/>
                  </a:lnTo>
                  <a:lnTo>
                    <a:pt x="695" y="687"/>
                  </a:lnTo>
                  <a:lnTo>
                    <a:pt x="681" y="687"/>
                  </a:lnTo>
                  <a:lnTo>
                    <a:pt x="675" y="687"/>
                  </a:lnTo>
                  <a:lnTo>
                    <a:pt x="666" y="687"/>
                  </a:lnTo>
                  <a:lnTo>
                    <a:pt x="603" y="686"/>
                  </a:lnTo>
                  <a:lnTo>
                    <a:pt x="597" y="686"/>
                  </a:lnTo>
                  <a:lnTo>
                    <a:pt x="581" y="686"/>
                  </a:lnTo>
                  <a:lnTo>
                    <a:pt x="570" y="686"/>
                  </a:lnTo>
                  <a:lnTo>
                    <a:pt x="560" y="686"/>
                  </a:lnTo>
                  <a:lnTo>
                    <a:pt x="484" y="685"/>
                  </a:lnTo>
                  <a:lnTo>
                    <a:pt x="466" y="685"/>
                  </a:lnTo>
                  <a:lnTo>
                    <a:pt x="450" y="685"/>
                  </a:lnTo>
                  <a:lnTo>
                    <a:pt x="449" y="685"/>
                  </a:lnTo>
                  <a:lnTo>
                    <a:pt x="449" y="685"/>
                  </a:lnTo>
                  <a:lnTo>
                    <a:pt x="446" y="691"/>
                  </a:lnTo>
                  <a:lnTo>
                    <a:pt x="443" y="696"/>
                  </a:lnTo>
                  <a:lnTo>
                    <a:pt x="426" y="728"/>
                  </a:lnTo>
                  <a:lnTo>
                    <a:pt x="408" y="763"/>
                  </a:lnTo>
                  <a:lnTo>
                    <a:pt x="397" y="785"/>
                  </a:lnTo>
                  <a:lnTo>
                    <a:pt x="390" y="799"/>
                  </a:lnTo>
                  <a:lnTo>
                    <a:pt x="388" y="803"/>
                  </a:lnTo>
                  <a:lnTo>
                    <a:pt x="385" y="807"/>
                  </a:lnTo>
                  <a:lnTo>
                    <a:pt x="384" y="809"/>
                  </a:lnTo>
                  <a:lnTo>
                    <a:pt x="382" y="815"/>
                  </a:lnTo>
                  <a:lnTo>
                    <a:pt x="381" y="816"/>
                  </a:lnTo>
                  <a:lnTo>
                    <a:pt x="380" y="817"/>
                  </a:lnTo>
                  <a:lnTo>
                    <a:pt x="379" y="818"/>
                  </a:lnTo>
                  <a:lnTo>
                    <a:pt x="377" y="818"/>
                  </a:lnTo>
                  <a:lnTo>
                    <a:pt x="377" y="818"/>
                  </a:lnTo>
                  <a:lnTo>
                    <a:pt x="373" y="820"/>
                  </a:lnTo>
                  <a:lnTo>
                    <a:pt x="370" y="821"/>
                  </a:lnTo>
                  <a:lnTo>
                    <a:pt x="345" y="833"/>
                  </a:lnTo>
                  <a:lnTo>
                    <a:pt x="331" y="838"/>
                  </a:lnTo>
                  <a:lnTo>
                    <a:pt x="318" y="844"/>
                  </a:lnTo>
                  <a:lnTo>
                    <a:pt x="313" y="842"/>
                  </a:lnTo>
                  <a:lnTo>
                    <a:pt x="301" y="835"/>
                  </a:lnTo>
                  <a:lnTo>
                    <a:pt x="288" y="828"/>
                  </a:lnTo>
                  <a:lnTo>
                    <a:pt x="275" y="821"/>
                  </a:lnTo>
                  <a:lnTo>
                    <a:pt x="260" y="813"/>
                  </a:lnTo>
                  <a:lnTo>
                    <a:pt x="249" y="808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5" name="Freeform 97">
              <a:extLst>
                <a:ext uri="{FF2B5EF4-FFF2-40B4-BE49-F238E27FC236}">
                  <a16:creationId xmlns:a16="http://schemas.microsoft.com/office/drawing/2014/main" id="{BD50816C-36EB-33A8-A4D7-815B1D3AAB9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378075" y="279400"/>
              <a:ext cx="1943100" cy="1739900"/>
            </a:xfrm>
            <a:custGeom>
              <a:avLst/>
              <a:gdLst>
                <a:gd name="T0" fmla="*/ 168 w 1224"/>
                <a:gd name="T1" fmla="*/ 997 h 1096"/>
                <a:gd name="T2" fmla="*/ 191 w 1224"/>
                <a:gd name="T3" fmla="*/ 908 h 1096"/>
                <a:gd name="T4" fmla="*/ 199 w 1224"/>
                <a:gd name="T5" fmla="*/ 851 h 1096"/>
                <a:gd name="T6" fmla="*/ 202 w 1224"/>
                <a:gd name="T7" fmla="*/ 798 h 1096"/>
                <a:gd name="T8" fmla="*/ 195 w 1224"/>
                <a:gd name="T9" fmla="*/ 749 h 1096"/>
                <a:gd name="T10" fmla="*/ 168 w 1224"/>
                <a:gd name="T11" fmla="*/ 714 h 1096"/>
                <a:gd name="T12" fmla="*/ 168 w 1224"/>
                <a:gd name="T13" fmla="*/ 725 h 1096"/>
                <a:gd name="T14" fmla="*/ 135 w 1224"/>
                <a:gd name="T15" fmla="*/ 693 h 1096"/>
                <a:gd name="T16" fmla="*/ 126 w 1224"/>
                <a:gd name="T17" fmla="*/ 660 h 1096"/>
                <a:gd name="T18" fmla="*/ 119 w 1224"/>
                <a:gd name="T19" fmla="*/ 647 h 1096"/>
                <a:gd name="T20" fmla="*/ 87 w 1224"/>
                <a:gd name="T21" fmla="*/ 630 h 1096"/>
                <a:gd name="T22" fmla="*/ 68 w 1224"/>
                <a:gd name="T23" fmla="*/ 596 h 1096"/>
                <a:gd name="T24" fmla="*/ 50 w 1224"/>
                <a:gd name="T25" fmla="*/ 555 h 1096"/>
                <a:gd name="T26" fmla="*/ 50 w 1224"/>
                <a:gd name="T27" fmla="*/ 475 h 1096"/>
                <a:gd name="T28" fmla="*/ 50 w 1224"/>
                <a:gd name="T29" fmla="*/ 462 h 1096"/>
                <a:gd name="T30" fmla="*/ 42 w 1224"/>
                <a:gd name="T31" fmla="*/ 444 h 1096"/>
                <a:gd name="T32" fmla="*/ 43 w 1224"/>
                <a:gd name="T33" fmla="*/ 438 h 1096"/>
                <a:gd name="T34" fmla="*/ 42 w 1224"/>
                <a:gd name="T35" fmla="*/ 294 h 1096"/>
                <a:gd name="T36" fmla="*/ 9 w 1224"/>
                <a:gd name="T37" fmla="*/ 218 h 1096"/>
                <a:gd name="T38" fmla="*/ 70 w 1224"/>
                <a:gd name="T39" fmla="*/ 137 h 1096"/>
                <a:gd name="T40" fmla="*/ 108 w 1224"/>
                <a:gd name="T41" fmla="*/ 99 h 1096"/>
                <a:gd name="T42" fmla="*/ 154 w 1224"/>
                <a:gd name="T43" fmla="*/ 52 h 1096"/>
                <a:gd name="T44" fmla="*/ 234 w 1224"/>
                <a:gd name="T45" fmla="*/ 31 h 1096"/>
                <a:gd name="T46" fmla="*/ 298 w 1224"/>
                <a:gd name="T47" fmla="*/ 107 h 1096"/>
                <a:gd name="T48" fmla="*/ 494 w 1224"/>
                <a:gd name="T49" fmla="*/ 160 h 1096"/>
                <a:gd name="T50" fmla="*/ 579 w 1224"/>
                <a:gd name="T51" fmla="*/ 159 h 1096"/>
                <a:gd name="T52" fmla="*/ 641 w 1224"/>
                <a:gd name="T53" fmla="*/ 159 h 1096"/>
                <a:gd name="T54" fmla="*/ 867 w 1224"/>
                <a:gd name="T55" fmla="*/ 160 h 1096"/>
                <a:gd name="T56" fmla="*/ 934 w 1224"/>
                <a:gd name="T57" fmla="*/ 161 h 1096"/>
                <a:gd name="T58" fmla="*/ 1005 w 1224"/>
                <a:gd name="T59" fmla="*/ 162 h 1096"/>
                <a:gd name="T60" fmla="*/ 1040 w 1224"/>
                <a:gd name="T61" fmla="*/ 162 h 1096"/>
                <a:gd name="T62" fmla="*/ 1127 w 1224"/>
                <a:gd name="T63" fmla="*/ 165 h 1096"/>
                <a:gd name="T64" fmla="*/ 1171 w 1224"/>
                <a:gd name="T65" fmla="*/ 457 h 1096"/>
                <a:gd name="T66" fmla="*/ 1136 w 1224"/>
                <a:gd name="T67" fmla="*/ 502 h 1096"/>
                <a:gd name="T68" fmla="*/ 1056 w 1224"/>
                <a:gd name="T69" fmla="*/ 603 h 1096"/>
                <a:gd name="T70" fmla="*/ 1007 w 1224"/>
                <a:gd name="T71" fmla="*/ 663 h 1096"/>
                <a:gd name="T72" fmla="*/ 967 w 1224"/>
                <a:gd name="T73" fmla="*/ 714 h 1096"/>
                <a:gd name="T74" fmla="*/ 914 w 1224"/>
                <a:gd name="T75" fmla="*/ 784 h 1096"/>
                <a:gd name="T76" fmla="*/ 887 w 1224"/>
                <a:gd name="T77" fmla="*/ 819 h 1096"/>
                <a:gd name="T78" fmla="*/ 799 w 1224"/>
                <a:gd name="T79" fmla="*/ 934 h 1096"/>
                <a:gd name="T80" fmla="*/ 762 w 1224"/>
                <a:gd name="T81" fmla="*/ 981 h 1096"/>
                <a:gd name="T82" fmla="*/ 679 w 1224"/>
                <a:gd name="T83" fmla="*/ 1043 h 1096"/>
                <a:gd name="T84" fmla="*/ 527 w 1224"/>
                <a:gd name="T85" fmla="*/ 1042 h 1096"/>
                <a:gd name="T86" fmla="*/ 445 w 1224"/>
                <a:gd name="T87" fmla="*/ 1040 h 1096"/>
                <a:gd name="T88" fmla="*/ 393 w 1224"/>
                <a:gd name="T89" fmla="*/ 1043 h 1096"/>
                <a:gd name="T90" fmla="*/ 287 w 1224"/>
                <a:gd name="T91" fmla="*/ 1046 h 1096"/>
                <a:gd name="T92" fmla="*/ 210 w 1224"/>
                <a:gd name="T93" fmla="*/ 1047 h 1096"/>
                <a:gd name="T94" fmla="*/ 161 w 1224"/>
                <a:gd name="T95" fmla="*/ 1046 h 1096"/>
                <a:gd name="T96" fmla="*/ 177 w 1224"/>
                <a:gd name="T97" fmla="*/ 861 h 1096"/>
                <a:gd name="T98" fmla="*/ 163 w 1224"/>
                <a:gd name="T99" fmla="*/ 940 h 1096"/>
                <a:gd name="T100" fmla="*/ 149 w 1224"/>
                <a:gd name="T101" fmla="*/ 1028 h 1096"/>
                <a:gd name="T102" fmla="*/ 147 w 1224"/>
                <a:gd name="T103" fmla="*/ 1096 h 1096"/>
                <a:gd name="T104" fmla="*/ 135 w 1224"/>
                <a:gd name="T105" fmla="*/ 1027 h 1096"/>
                <a:gd name="T106" fmla="*/ 130 w 1224"/>
                <a:gd name="T107" fmla="*/ 1007 h 1096"/>
                <a:gd name="T108" fmla="*/ 115 w 1224"/>
                <a:gd name="T109" fmla="*/ 888 h 1096"/>
                <a:gd name="T110" fmla="*/ 74 w 1224"/>
                <a:gd name="T111" fmla="*/ 705 h 1096"/>
                <a:gd name="T112" fmla="*/ 69 w 1224"/>
                <a:gd name="T113" fmla="*/ 663 h 1096"/>
                <a:gd name="T114" fmla="*/ 76 w 1224"/>
                <a:gd name="T115" fmla="*/ 655 h 1096"/>
                <a:gd name="T116" fmla="*/ 83 w 1224"/>
                <a:gd name="T117" fmla="*/ 652 h 1096"/>
                <a:gd name="T118" fmla="*/ 110 w 1224"/>
                <a:gd name="T119" fmla="*/ 678 h 1096"/>
                <a:gd name="T120" fmla="*/ 121 w 1224"/>
                <a:gd name="T121" fmla="*/ 691 h 1096"/>
                <a:gd name="T122" fmla="*/ 158 w 1224"/>
                <a:gd name="T123" fmla="*/ 731 h 1096"/>
                <a:gd name="T124" fmla="*/ 167 w 1224"/>
                <a:gd name="T125" fmla="*/ 722 h 10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24" h="1096">
                  <a:moveTo>
                    <a:pt x="161" y="1046"/>
                  </a:moveTo>
                  <a:lnTo>
                    <a:pt x="161" y="1038"/>
                  </a:lnTo>
                  <a:lnTo>
                    <a:pt x="164" y="1018"/>
                  </a:lnTo>
                  <a:lnTo>
                    <a:pt x="168" y="997"/>
                  </a:lnTo>
                  <a:lnTo>
                    <a:pt x="170" y="994"/>
                  </a:lnTo>
                  <a:lnTo>
                    <a:pt x="171" y="987"/>
                  </a:lnTo>
                  <a:lnTo>
                    <a:pt x="173" y="978"/>
                  </a:lnTo>
                  <a:lnTo>
                    <a:pt x="191" y="908"/>
                  </a:lnTo>
                  <a:lnTo>
                    <a:pt x="194" y="898"/>
                  </a:lnTo>
                  <a:lnTo>
                    <a:pt x="197" y="881"/>
                  </a:lnTo>
                  <a:lnTo>
                    <a:pt x="199" y="864"/>
                  </a:lnTo>
                  <a:lnTo>
                    <a:pt x="199" y="851"/>
                  </a:lnTo>
                  <a:lnTo>
                    <a:pt x="199" y="826"/>
                  </a:lnTo>
                  <a:lnTo>
                    <a:pt x="201" y="825"/>
                  </a:lnTo>
                  <a:lnTo>
                    <a:pt x="202" y="820"/>
                  </a:lnTo>
                  <a:lnTo>
                    <a:pt x="202" y="798"/>
                  </a:lnTo>
                  <a:lnTo>
                    <a:pt x="201" y="787"/>
                  </a:lnTo>
                  <a:lnTo>
                    <a:pt x="199" y="767"/>
                  </a:lnTo>
                  <a:lnTo>
                    <a:pt x="196" y="752"/>
                  </a:lnTo>
                  <a:lnTo>
                    <a:pt x="195" y="749"/>
                  </a:lnTo>
                  <a:lnTo>
                    <a:pt x="191" y="742"/>
                  </a:lnTo>
                  <a:lnTo>
                    <a:pt x="189" y="736"/>
                  </a:lnTo>
                  <a:lnTo>
                    <a:pt x="170" y="714"/>
                  </a:lnTo>
                  <a:lnTo>
                    <a:pt x="168" y="714"/>
                  </a:lnTo>
                  <a:lnTo>
                    <a:pt x="167" y="716"/>
                  </a:lnTo>
                  <a:lnTo>
                    <a:pt x="167" y="717"/>
                  </a:lnTo>
                  <a:lnTo>
                    <a:pt x="170" y="722"/>
                  </a:lnTo>
                  <a:lnTo>
                    <a:pt x="168" y="725"/>
                  </a:lnTo>
                  <a:lnTo>
                    <a:pt x="167" y="722"/>
                  </a:lnTo>
                  <a:lnTo>
                    <a:pt x="167" y="722"/>
                  </a:lnTo>
                  <a:lnTo>
                    <a:pt x="165" y="722"/>
                  </a:lnTo>
                  <a:lnTo>
                    <a:pt x="135" y="693"/>
                  </a:lnTo>
                  <a:lnTo>
                    <a:pt x="143" y="686"/>
                  </a:lnTo>
                  <a:lnTo>
                    <a:pt x="127" y="670"/>
                  </a:lnTo>
                  <a:lnTo>
                    <a:pt x="128" y="667"/>
                  </a:lnTo>
                  <a:lnTo>
                    <a:pt x="126" y="660"/>
                  </a:lnTo>
                  <a:lnTo>
                    <a:pt x="118" y="652"/>
                  </a:lnTo>
                  <a:lnTo>
                    <a:pt x="109" y="654"/>
                  </a:lnTo>
                  <a:lnTo>
                    <a:pt x="109" y="652"/>
                  </a:lnTo>
                  <a:lnTo>
                    <a:pt x="119" y="647"/>
                  </a:lnTo>
                  <a:lnTo>
                    <a:pt x="118" y="644"/>
                  </a:lnTo>
                  <a:lnTo>
                    <a:pt x="106" y="649"/>
                  </a:lnTo>
                  <a:lnTo>
                    <a:pt x="96" y="642"/>
                  </a:lnTo>
                  <a:lnTo>
                    <a:pt x="87" y="630"/>
                  </a:lnTo>
                  <a:lnTo>
                    <a:pt x="70" y="602"/>
                  </a:lnTo>
                  <a:lnTo>
                    <a:pt x="80" y="599"/>
                  </a:lnTo>
                  <a:lnTo>
                    <a:pt x="78" y="595"/>
                  </a:lnTo>
                  <a:lnTo>
                    <a:pt x="68" y="596"/>
                  </a:lnTo>
                  <a:lnTo>
                    <a:pt x="57" y="574"/>
                  </a:lnTo>
                  <a:lnTo>
                    <a:pt x="53" y="566"/>
                  </a:lnTo>
                  <a:lnTo>
                    <a:pt x="53" y="559"/>
                  </a:lnTo>
                  <a:lnTo>
                    <a:pt x="50" y="555"/>
                  </a:lnTo>
                  <a:lnTo>
                    <a:pt x="42" y="525"/>
                  </a:lnTo>
                  <a:lnTo>
                    <a:pt x="41" y="495"/>
                  </a:lnTo>
                  <a:lnTo>
                    <a:pt x="48" y="495"/>
                  </a:lnTo>
                  <a:lnTo>
                    <a:pt x="50" y="475"/>
                  </a:lnTo>
                  <a:lnTo>
                    <a:pt x="61" y="467"/>
                  </a:lnTo>
                  <a:lnTo>
                    <a:pt x="59" y="465"/>
                  </a:lnTo>
                  <a:lnTo>
                    <a:pt x="55" y="462"/>
                  </a:lnTo>
                  <a:lnTo>
                    <a:pt x="50" y="462"/>
                  </a:lnTo>
                  <a:lnTo>
                    <a:pt x="46" y="463"/>
                  </a:lnTo>
                  <a:lnTo>
                    <a:pt x="42" y="463"/>
                  </a:lnTo>
                  <a:lnTo>
                    <a:pt x="42" y="459"/>
                  </a:lnTo>
                  <a:lnTo>
                    <a:pt x="42" y="444"/>
                  </a:lnTo>
                  <a:lnTo>
                    <a:pt x="44" y="443"/>
                  </a:lnTo>
                  <a:lnTo>
                    <a:pt x="53" y="442"/>
                  </a:lnTo>
                  <a:lnTo>
                    <a:pt x="55" y="440"/>
                  </a:lnTo>
                  <a:lnTo>
                    <a:pt x="43" y="438"/>
                  </a:lnTo>
                  <a:lnTo>
                    <a:pt x="43" y="425"/>
                  </a:lnTo>
                  <a:lnTo>
                    <a:pt x="48" y="424"/>
                  </a:lnTo>
                  <a:lnTo>
                    <a:pt x="51" y="420"/>
                  </a:lnTo>
                  <a:lnTo>
                    <a:pt x="42" y="294"/>
                  </a:lnTo>
                  <a:lnTo>
                    <a:pt x="38" y="276"/>
                  </a:lnTo>
                  <a:lnTo>
                    <a:pt x="32" y="262"/>
                  </a:lnTo>
                  <a:lnTo>
                    <a:pt x="25" y="245"/>
                  </a:lnTo>
                  <a:lnTo>
                    <a:pt x="9" y="218"/>
                  </a:lnTo>
                  <a:lnTo>
                    <a:pt x="0" y="208"/>
                  </a:lnTo>
                  <a:lnTo>
                    <a:pt x="7" y="201"/>
                  </a:lnTo>
                  <a:lnTo>
                    <a:pt x="57" y="150"/>
                  </a:lnTo>
                  <a:lnTo>
                    <a:pt x="70" y="137"/>
                  </a:lnTo>
                  <a:lnTo>
                    <a:pt x="82" y="125"/>
                  </a:lnTo>
                  <a:lnTo>
                    <a:pt x="84" y="123"/>
                  </a:lnTo>
                  <a:lnTo>
                    <a:pt x="96" y="111"/>
                  </a:lnTo>
                  <a:lnTo>
                    <a:pt x="108" y="99"/>
                  </a:lnTo>
                  <a:lnTo>
                    <a:pt x="119" y="88"/>
                  </a:lnTo>
                  <a:lnTo>
                    <a:pt x="130" y="75"/>
                  </a:lnTo>
                  <a:lnTo>
                    <a:pt x="143" y="64"/>
                  </a:lnTo>
                  <a:lnTo>
                    <a:pt x="154" y="52"/>
                  </a:lnTo>
                  <a:lnTo>
                    <a:pt x="167" y="39"/>
                  </a:lnTo>
                  <a:lnTo>
                    <a:pt x="193" y="14"/>
                  </a:lnTo>
                  <a:lnTo>
                    <a:pt x="205" y="0"/>
                  </a:lnTo>
                  <a:lnTo>
                    <a:pt x="234" y="31"/>
                  </a:lnTo>
                  <a:lnTo>
                    <a:pt x="264" y="61"/>
                  </a:lnTo>
                  <a:lnTo>
                    <a:pt x="277" y="76"/>
                  </a:lnTo>
                  <a:lnTo>
                    <a:pt x="287" y="89"/>
                  </a:lnTo>
                  <a:lnTo>
                    <a:pt x="298" y="107"/>
                  </a:lnTo>
                  <a:lnTo>
                    <a:pt x="325" y="161"/>
                  </a:lnTo>
                  <a:lnTo>
                    <a:pt x="345" y="161"/>
                  </a:lnTo>
                  <a:lnTo>
                    <a:pt x="479" y="160"/>
                  </a:lnTo>
                  <a:lnTo>
                    <a:pt x="494" y="160"/>
                  </a:lnTo>
                  <a:lnTo>
                    <a:pt x="506" y="160"/>
                  </a:lnTo>
                  <a:lnTo>
                    <a:pt x="556" y="159"/>
                  </a:lnTo>
                  <a:lnTo>
                    <a:pt x="569" y="159"/>
                  </a:lnTo>
                  <a:lnTo>
                    <a:pt x="579" y="159"/>
                  </a:lnTo>
                  <a:lnTo>
                    <a:pt x="593" y="159"/>
                  </a:lnTo>
                  <a:lnTo>
                    <a:pt x="608" y="159"/>
                  </a:lnTo>
                  <a:lnTo>
                    <a:pt x="621" y="159"/>
                  </a:lnTo>
                  <a:lnTo>
                    <a:pt x="641" y="159"/>
                  </a:lnTo>
                  <a:lnTo>
                    <a:pt x="695" y="159"/>
                  </a:lnTo>
                  <a:lnTo>
                    <a:pt x="758" y="159"/>
                  </a:lnTo>
                  <a:lnTo>
                    <a:pt x="801" y="159"/>
                  </a:lnTo>
                  <a:lnTo>
                    <a:pt x="867" y="160"/>
                  </a:lnTo>
                  <a:lnTo>
                    <a:pt x="884" y="160"/>
                  </a:lnTo>
                  <a:lnTo>
                    <a:pt x="900" y="160"/>
                  </a:lnTo>
                  <a:lnTo>
                    <a:pt x="917" y="161"/>
                  </a:lnTo>
                  <a:lnTo>
                    <a:pt x="934" y="161"/>
                  </a:lnTo>
                  <a:lnTo>
                    <a:pt x="951" y="161"/>
                  </a:lnTo>
                  <a:lnTo>
                    <a:pt x="967" y="162"/>
                  </a:lnTo>
                  <a:lnTo>
                    <a:pt x="988" y="162"/>
                  </a:lnTo>
                  <a:lnTo>
                    <a:pt x="1005" y="162"/>
                  </a:lnTo>
                  <a:lnTo>
                    <a:pt x="1009" y="162"/>
                  </a:lnTo>
                  <a:lnTo>
                    <a:pt x="1010" y="162"/>
                  </a:lnTo>
                  <a:lnTo>
                    <a:pt x="1023" y="162"/>
                  </a:lnTo>
                  <a:lnTo>
                    <a:pt x="1040" y="162"/>
                  </a:lnTo>
                  <a:lnTo>
                    <a:pt x="1069" y="164"/>
                  </a:lnTo>
                  <a:lnTo>
                    <a:pt x="1089" y="164"/>
                  </a:lnTo>
                  <a:lnTo>
                    <a:pt x="1104" y="165"/>
                  </a:lnTo>
                  <a:lnTo>
                    <a:pt x="1127" y="165"/>
                  </a:lnTo>
                  <a:lnTo>
                    <a:pt x="1224" y="392"/>
                  </a:lnTo>
                  <a:lnTo>
                    <a:pt x="1203" y="418"/>
                  </a:lnTo>
                  <a:lnTo>
                    <a:pt x="1187" y="437"/>
                  </a:lnTo>
                  <a:lnTo>
                    <a:pt x="1171" y="457"/>
                  </a:lnTo>
                  <a:lnTo>
                    <a:pt x="1168" y="461"/>
                  </a:lnTo>
                  <a:lnTo>
                    <a:pt x="1156" y="476"/>
                  </a:lnTo>
                  <a:lnTo>
                    <a:pt x="1145" y="490"/>
                  </a:lnTo>
                  <a:lnTo>
                    <a:pt x="1136" y="502"/>
                  </a:lnTo>
                  <a:lnTo>
                    <a:pt x="1109" y="535"/>
                  </a:lnTo>
                  <a:lnTo>
                    <a:pt x="1093" y="555"/>
                  </a:lnTo>
                  <a:lnTo>
                    <a:pt x="1074" y="579"/>
                  </a:lnTo>
                  <a:lnTo>
                    <a:pt x="1056" y="603"/>
                  </a:lnTo>
                  <a:lnTo>
                    <a:pt x="1048" y="613"/>
                  </a:lnTo>
                  <a:lnTo>
                    <a:pt x="1038" y="626"/>
                  </a:lnTo>
                  <a:lnTo>
                    <a:pt x="1021" y="646"/>
                  </a:lnTo>
                  <a:lnTo>
                    <a:pt x="1007" y="663"/>
                  </a:lnTo>
                  <a:lnTo>
                    <a:pt x="992" y="683"/>
                  </a:lnTo>
                  <a:lnTo>
                    <a:pt x="983" y="694"/>
                  </a:lnTo>
                  <a:lnTo>
                    <a:pt x="980" y="699"/>
                  </a:lnTo>
                  <a:lnTo>
                    <a:pt x="967" y="714"/>
                  </a:lnTo>
                  <a:lnTo>
                    <a:pt x="957" y="727"/>
                  </a:lnTo>
                  <a:lnTo>
                    <a:pt x="937" y="754"/>
                  </a:lnTo>
                  <a:lnTo>
                    <a:pt x="915" y="781"/>
                  </a:lnTo>
                  <a:lnTo>
                    <a:pt x="914" y="784"/>
                  </a:lnTo>
                  <a:lnTo>
                    <a:pt x="912" y="786"/>
                  </a:lnTo>
                  <a:lnTo>
                    <a:pt x="908" y="793"/>
                  </a:lnTo>
                  <a:lnTo>
                    <a:pt x="896" y="808"/>
                  </a:lnTo>
                  <a:lnTo>
                    <a:pt x="887" y="819"/>
                  </a:lnTo>
                  <a:lnTo>
                    <a:pt x="870" y="841"/>
                  </a:lnTo>
                  <a:lnTo>
                    <a:pt x="827" y="896"/>
                  </a:lnTo>
                  <a:lnTo>
                    <a:pt x="822" y="903"/>
                  </a:lnTo>
                  <a:lnTo>
                    <a:pt x="799" y="934"/>
                  </a:lnTo>
                  <a:lnTo>
                    <a:pt x="793" y="939"/>
                  </a:lnTo>
                  <a:lnTo>
                    <a:pt x="790" y="945"/>
                  </a:lnTo>
                  <a:lnTo>
                    <a:pt x="780" y="957"/>
                  </a:lnTo>
                  <a:lnTo>
                    <a:pt x="762" y="981"/>
                  </a:lnTo>
                  <a:lnTo>
                    <a:pt x="748" y="1000"/>
                  </a:lnTo>
                  <a:lnTo>
                    <a:pt x="715" y="1043"/>
                  </a:lnTo>
                  <a:lnTo>
                    <a:pt x="699" y="1043"/>
                  </a:lnTo>
                  <a:lnTo>
                    <a:pt x="679" y="1043"/>
                  </a:lnTo>
                  <a:lnTo>
                    <a:pt x="645" y="1043"/>
                  </a:lnTo>
                  <a:lnTo>
                    <a:pt x="586" y="1042"/>
                  </a:lnTo>
                  <a:lnTo>
                    <a:pt x="577" y="1042"/>
                  </a:lnTo>
                  <a:lnTo>
                    <a:pt x="527" y="1042"/>
                  </a:lnTo>
                  <a:lnTo>
                    <a:pt x="504" y="1040"/>
                  </a:lnTo>
                  <a:lnTo>
                    <a:pt x="479" y="1040"/>
                  </a:lnTo>
                  <a:lnTo>
                    <a:pt x="453" y="1040"/>
                  </a:lnTo>
                  <a:lnTo>
                    <a:pt x="445" y="1040"/>
                  </a:lnTo>
                  <a:lnTo>
                    <a:pt x="434" y="1042"/>
                  </a:lnTo>
                  <a:lnTo>
                    <a:pt x="417" y="1042"/>
                  </a:lnTo>
                  <a:lnTo>
                    <a:pt x="400" y="1043"/>
                  </a:lnTo>
                  <a:lnTo>
                    <a:pt x="393" y="1043"/>
                  </a:lnTo>
                  <a:lnTo>
                    <a:pt x="382" y="1043"/>
                  </a:lnTo>
                  <a:lnTo>
                    <a:pt x="360" y="1044"/>
                  </a:lnTo>
                  <a:lnTo>
                    <a:pt x="329" y="1045"/>
                  </a:lnTo>
                  <a:lnTo>
                    <a:pt x="287" y="1046"/>
                  </a:lnTo>
                  <a:lnTo>
                    <a:pt x="266" y="1047"/>
                  </a:lnTo>
                  <a:lnTo>
                    <a:pt x="246" y="1047"/>
                  </a:lnTo>
                  <a:lnTo>
                    <a:pt x="223" y="1048"/>
                  </a:lnTo>
                  <a:lnTo>
                    <a:pt x="210" y="1047"/>
                  </a:lnTo>
                  <a:lnTo>
                    <a:pt x="195" y="1046"/>
                  </a:lnTo>
                  <a:lnTo>
                    <a:pt x="182" y="1046"/>
                  </a:lnTo>
                  <a:lnTo>
                    <a:pt x="165" y="1046"/>
                  </a:lnTo>
                  <a:lnTo>
                    <a:pt x="161" y="1046"/>
                  </a:lnTo>
                  <a:close/>
                  <a:moveTo>
                    <a:pt x="158" y="731"/>
                  </a:moveTo>
                  <a:lnTo>
                    <a:pt x="164" y="742"/>
                  </a:lnTo>
                  <a:lnTo>
                    <a:pt x="167" y="746"/>
                  </a:lnTo>
                  <a:lnTo>
                    <a:pt x="177" y="861"/>
                  </a:lnTo>
                  <a:lnTo>
                    <a:pt x="171" y="885"/>
                  </a:lnTo>
                  <a:lnTo>
                    <a:pt x="173" y="895"/>
                  </a:lnTo>
                  <a:lnTo>
                    <a:pt x="162" y="937"/>
                  </a:lnTo>
                  <a:lnTo>
                    <a:pt x="163" y="940"/>
                  </a:lnTo>
                  <a:lnTo>
                    <a:pt x="155" y="952"/>
                  </a:lnTo>
                  <a:lnTo>
                    <a:pt x="145" y="987"/>
                  </a:lnTo>
                  <a:lnTo>
                    <a:pt x="146" y="1028"/>
                  </a:lnTo>
                  <a:lnTo>
                    <a:pt x="149" y="1028"/>
                  </a:lnTo>
                  <a:lnTo>
                    <a:pt x="149" y="1046"/>
                  </a:lnTo>
                  <a:lnTo>
                    <a:pt x="161" y="1046"/>
                  </a:lnTo>
                  <a:lnTo>
                    <a:pt x="149" y="1047"/>
                  </a:lnTo>
                  <a:lnTo>
                    <a:pt x="147" y="1096"/>
                  </a:lnTo>
                  <a:lnTo>
                    <a:pt x="143" y="1096"/>
                  </a:lnTo>
                  <a:lnTo>
                    <a:pt x="136" y="1049"/>
                  </a:lnTo>
                  <a:lnTo>
                    <a:pt x="138" y="1049"/>
                  </a:lnTo>
                  <a:lnTo>
                    <a:pt x="135" y="1027"/>
                  </a:lnTo>
                  <a:lnTo>
                    <a:pt x="132" y="1022"/>
                  </a:lnTo>
                  <a:lnTo>
                    <a:pt x="132" y="1018"/>
                  </a:lnTo>
                  <a:lnTo>
                    <a:pt x="130" y="1012"/>
                  </a:lnTo>
                  <a:lnTo>
                    <a:pt x="130" y="1007"/>
                  </a:lnTo>
                  <a:lnTo>
                    <a:pt x="119" y="940"/>
                  </a:lnTo>
                  <a:lnTo>
                    <a:pt x="118" y="915"/>
                  </a:lnTo>
                  <a:lnTo>
                    <a:pt x="116" y="900"/>
                  </a:lnTo>
                  <a:lnTo>
                    <a:pt x="115" y="888"/>
                  </a:lnTo>
                  <a:lnTo>
                    <a:pt x="96" y="808"/>
                  </a:lnTo>
                  <a:lnTo>
                    <a:pt x="95" y="794"/>
                  </a:lnTo>
                  <a:lnTo>
                    <a:pt x="84" y="747"/>
                  </a:lnTo>
                  <a:lnTo>
                    <a:pt x="74" y="705"/>
                  </a:lnTo>
                  <a:lnTo>
                    <a:pt x="65" y="686"/>
                  </a:lnTo>
                  <a:lnTo>
                    <a:pt x="60" y="666"/>
                  </a:lnTo>
                  <a:lnTo>
                    <a:pt x="66" y="668"/>
                  </a:lnTo>
                  <a:lnTo>
                    <a:pt x="69" y="663"/>
                  </a:lnTo>
                  <a:lnTo>
                    <a:pt x="70" y="662"/>
                  </a:lnTo>
                  <a:lnTo>
                    <a:pt x="74" y="660"/>
                  </a:lnTo>
                  <a:lnTo>
                    <a:pt x="76" y="658"/>
                  </a:lnTo>
                  <a:lnTo>
                    <a:pt x="76" y="655"/>
                  </a:lnTo>
                  <a:lnTo>
                    <a:pt x="76" y="650"/>
                  </a:lnTo>
                  <a:lnTo>
                    <a:pt x="77" y="649"/>
                  </a:lnTo>
                  <a:lnTo>
                    <a:pt x="80" y="651"/>
                  </a:lnTo>
                  <a:lnTo>
                    <a:pt x="83" y="652"/>
                  </a:lnTo>
                  <a:lnTo>
                    <a:pt x="95" y="664"/>
                  </a:lnTo>
                  <a:lnTo>
                    <a:pt x="103" y="672"/>
                  </a:lnTo>
                  <a:lnTo>
                    <a:pt x="106" y="676"/>
                  </a:lnTo>
                  <a:lnTo>
                    <a:pt x="110" y="678"/>
                  </a:lnTo>
                  <a:lnTo>
                    <a:pt x="112" y="680"/>
                  </a:lnTo>
                  <a:lnTo>
                    <a:pt x="115" y="685"/>
                  </a:lnTo>
                  <a:lnTo>
                    <a:pt x="118" y="685"/>
                  </a:lnTo>
                  <a:lnTo>
                    <a:pt x="121" y="691"/>
                  </a:lnTo>
                  <a:lnTo>
                    <a:pt x="147" y="717"/>
                  </a:lnTo>
                  <a:lnTo>
                    <a:pt x="153" y="725"/>
                  </a:lnTo>
                  <a:lnTo>
                    <a:pt x="158" y="731"/>
                  </a:lnTo>
                  <a:close/>
                  <a:moveTo>
                    <a:pt x="158" y="731"/>
                  </a:moveTo>
                  <a:lnTo>
                    <a:pt x="165" y="722"/>
                  </a:lnTo>
                  <a:lnTo>
                    <a:pt x="165" y="722"/>
                  </a:lnTo>
                  <a:lnTo>
                    <a:pt x="167" y="722"/>
                  </a:lnTo>
                  <a:lnTo>
                    <a:pt x="167" y="722"/>
                  </a:lnTo>
                  <a:lnTo>
                    <a:pt x="158" y="731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6" name="Freeform 98">
              <a:extLst>
                <a:ext uri="{FF2B5EF4-FFF2-40B4-BE49-F238E27FC236}">
                  <a16:creationId xmlns:a16="http://schemas.microsoft.com/office/drawing/2014/main" id="{3D8095F4-AF95-A0C5-DE15-68586DC1DB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5600" y="2916238"/>
              <a:ext cx="2255838" cy="1909763"/>
            </a:xfrm>
            <a:custGeom>
              <a:avLst/>
              <a:gdLst>
                <a:gd name="T0" fmla="*/ 453 w 1421"/>
                <a:gd name="T1" fmla="*/ 1063 h 1203"/>
                <a:gd name="T2" fmla="*/ 500 w 1421"/>
                <a:gd name="T3" fmla="*/ 1050 h 1203"/>
                <a:gd name="T4" fmla="*/ 449 w 1421"/>
                <a:gd name="T5" fmla="*/ 1019 h 1203"/>
                <a:gd name="T6" fmla="*/ 474 w 1421"/>
                <a:gd name="T7" fmla="*/ 958 h 1203"/>
                <a:gd name="T8" fmla="*/ 410 w 1421"/>
                <a:gd name="T9" fmla="*/ 936 h 1203"/>
                <a:gd name="T10" fmla="*/ 398 w 1421"/>
                <a:gd name="T11" fmla="*/ 844 h 1203"/>
                <a:gd name="T12" fmla="*/ 373 w 1421"/>
                <a:gd name="T13" fmla="*/ 787 h 1203"/>
                <a:gd name="T14" fmla="*/ 394 w 1421"/>
                <a:gd name="T15" fmla="*/ 707 h 1203"/>
                <a:gd name="T16" fmla="*/ 375 w 1421"/>
                <a:gd name="T17" fmla="*/ 662 h 1203"/>
                <a:gd name="T18" fmla="*/ 308 w 1421"/>
                <a:gd name="T19" fmla="*/ 650 h 1203"/>
                <a:gd name="T20" fmla="*/ 223 w 1421"/>
                <a:gd name="T21" fmla="*/ 562 h 1203"/>
                <a:gd name="T22" fmla="*/ 255 w 1421"/>
                <a:gd name="T23" fmla="*/ 511 h 1203"/>
                <a:gd name="T24" fmla="*/ 242 w 1421"/>
                <a:gd name="T25" fmla="*/ 494 h 1203"/>
                <a:gd name="T26" fmla="*/ 229 w 1421"/>
                <a:gd name="T27" fmla="*/ 507 h 1203"/>
                <a:gd name="T28" fmla="*/ 192 w 1421"/>
                <a:gd name="T29" fmla="*/ 477 h 1203"/>
                <a:gd name="T30" fmla="*/ 138 w 1421"/>
                <a:gd name="T31" fmla="*/ 383 h 1203"/>
                <a:gd name="T32" fmla="*/ 157 w 1421"/>
                <a:gd name="T33" fmla="*/ 316 h 1203"/>
                <a:gd name="T34" fmla="*/ 136 w 1421"/>
                <a:gd name="T35" fmla="*/ 294 h 1203"/>
                <a:gd name="T36" fmla="*/ 105 w 1421"/>
                <a:gd name="T37" fmla="*/ 294 h 1203"/>
                <a:gd name="T38" fmla="*/ 48 w 1421"/>
                <a:gd name="T39" fmla="*/ 241 h 1203"/>
                <a:gd name="T40" fmla="*/ 3 w 1421"/>
                <a:gd name="T41" fmla="*/ 185 h 1203"/>
                <a:gd name="T42" fmla="*/ 7 w 1421"/>
                <a:gd name="T43" fmla="*/ 171 h 1203"/>
                <a:gd name="T44" fmla="*/ 155 w 1421"/>
                <a:gd name="T45" fmla="*/ 162 h 1203"/>
                <a:gd name="T46" fmla="*/ 205 w 1421"/>
                <a:gd name="T47" fmla="*/ 219 h 1203"/>
                <a:gd name="T48" fmla="*/ 280 w 1421"/>
                <a:gd name="T49" fmla="*/ 245 h 1203"/>
                <a:gd name="T50" fmla="*/ 304 w 1421"/>
                <a:gd name="T51" fmla="*/ 141 h 1203"/>
                <a:gd name="T52" fmla="*/ 317 w 1421"/>
                <a:gd name="T53" fmla="*/ 82 h 1203"/>
                <a:gd name="T54" fmla="*/ 420 w 1421"/>
                <a:gd name="T55" fmla="*/ 95 h 1203"/>
                <a:gd name="T56" fmla="*/ 528 w 1421"/>
                <a:gd name="T57" fmla="*/ 124 h 1203"/>
                <a:gd name="T58" fmla="*/ 669 w 1421"/>
                <a:gd name="T59" fmla="*/ 154 h 1203"/>
                <a:gd name="T60" fmla="*/ 724 w 1421"/>
                <a:gd name="T61" fmla="*/ 169 h 1203"/>
                <a:gd name="T62" fmla="*/ 763 w 1421"/>
                <a:gd name="T63" fmla="*/ 130 h 1203"/>
                <a:gd name="T64" fmla="*/ 779 w 1421"/>
                <a:gd name="T65" fmla="*/ 122 h 1203"/>
                <a:gd name="T66" fmla="*/ 808 w 1421"/>
                <a:gd name="T67" fmla="*/ 137 h 1203"/>
                <a:gd name="T68" fmla="*/ 833 w 1421"/>
                <a:gd name="T69" fmla="*/ 151 h 1203"/>
                <a:gd name="T70" fmla="*/ 854 w 1421"/>
                <a:gd name="T71" fmla="*/ 162 h 1203"/>
                <a:gd name="T72" fmla="*/ 889 w 1421"/>
                <a:gd name="T73" fmla="*/ 149 h 1203"/>
                <a:gd name="T74" fmla="*/ 904 w 1421"/>
                <a:gd name="T75" fmla="*/ 143 h 1203"/>
                <a:gd name="T76" fmla="*/ 919 w 1421"/>
                <a:gd name="T77" fmla="*/ 137 h 1203"/>
                <a:gd name="T78" fmla="*/ 923 w 1421"/>
                <a:gd name="T79" fmla="*/ 130 h 1203"/>
                <a:gd name="T80" fmla="*/ 986 w 1421"/>
                <a:gd name="T81" fmla="*/ 10 h 1203"/>
                <a:gd name="T82" fmla="*/ 1076 w 1421"/>
                <a:gd name="T83" fmla="*/ 5 h 1203"/>
                <a:gd name="T84" fmla="*/ 1235 w 1421"/>
                <a:gd name="T85" fmla="*/ 6 h 1203"/>
                <a:gd name="T86" fmla="*/ 1313 w 1421"/>
                <a:gd name="T87" fmla="*/ 9 h 1203"/>
                <a:gd name="T88" fmla="*/ 1335 w 1421"/>
                <a:gd name="T89" fmla="*/ 0 h 1203"/>
                <a:gd name="T90" fmla="*/ 1350 w 1421"/>
                <a:gd name="T91" fmla="*/ 281 h 1203"/>
                <a:gd name="T92" fmla="*/ 1343 w 1421"/>
                <a:gd name="T93" fmla="*/ 420 h 1203"/>
                <a:gd name="T94" fmla="*/ 1396 w 1421"/>
                <a:gd name="T95" fmla="*/ 806 h 1203"/>
                <a:gd name="T96" fmla="*/ 1405 w 1421"/>
                <a:gd name="T97" fmla="*/ 893 h 1203"/>
                <a:gd name="T98" fmla="*/ 1335 w 1421"/>
                <a:gd name="T99" fmla="*/ 926 h 1203"/>
                <a:gd name="T100" fmla="*/ 1333 w 1421"/>
                <a:gd name="T101" fmla="*/ 1081 h 1203"/>
                <a:gd name="T102" fmla="*/ 1161 w 1421"/>
                <a:gd name="T103" fmla="*/ 1080 h 1203"/>
                <a:gd name="T104" fmla="*/ 992 w 1421"/>
                <a:gd name="T105" fmla="*/ 1097 h 1203"/>
                <a:gd name="T106" fmla="*/ 859 w 1421"/>
                <a:gd name="T107" fmla="*/ 1187 h 1203"/>
                <a:gd name="T108" fmla="*/ 777 w 1421"/>
                <a:gd name="T109" fmla="*/ 1080 h 1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421" h="1203">
                  <a:moveTo>
                    <a:pt x="777" y="1080"/>
                  </a:moveTo>
                  <a:lnTo>
                    <a:pt x="546" y="1076"/>
                  </a:lnTo>
                  <a:lnTo>
                    <a:pt x="549" y="1076"/>
                  </a:lnTo>
                  <a:lnTo>
                    <a:pt x="451" y="1075"/>
                  </a:lnTo>
                  <a:lnTo>
                    <a:pt x="448" y="1061"/>
                  </a:lnTo>
                  <a:lnTo>
                    <a:pt x="453" y="1063"/>
                  </a:lnTo>
                  <a:lnTo>
                    <a:pt x="453" y="1064"/>
                  </a:lnTo>
                  <a:lnTo>
                    <a:pt x="518" y="1059"/>
                  </a:lnTo>
                  <a:lnTo>
                    <a:pt x="656" y="1006"/>
                  </a:lnTo>
                  <a:lnTo>
                    <a:pt x="653" y="997"/>
                  </a:lnTo>
                  <a:lnTo>
                    <a:pt x="515" y="1048"/>
                  </a:lnTo>
                  <a:lnTo>
                    <a:pt x="500" y="1050"/>
                  </a:lnTo>
                  <a:lnTo>
                    <a:pt x="488" y="1047"/>
                  </a:lnTo>
                  <a:lnTo>
                    <a:pt x="472" y="1047"/>
                  </a:lnTo>
                  <a:lnTo>
                    <a:pt x="457" y="1043"/>
                  </a:lnTo>
                  <a:lnTo>
                    <a:pt x="448" y="1044"/>
                  </a:lnTo>
                  <a:lnTo>
                    <a:pt x="447" y="1027"/>
                  </a:lnTo>
                  <a:lnTo>
                    <a:pt x="449" y="1019"/>
                  </a:lnTo>
                  <a:lnTo>
                    <a:pt x="441" y="991"/>
                  </a:lnTo>
                  <a:lnTo>
                    <a:pt x="439" y="968"/>
                  </a:lnTo>
                  <a:lnTo>
                    <a:pt x="445" y="964"/>
                  </a:lnTo>
                  <a:lnTo>
                    <a:pt x="453" y="960"/>
                  </a:lnTo>
                  <a:lnTo>
                    <a:pt x="463" y="960"/>
                  </a:lnTo>
                  <a:lnTo>
                    <a:pt x="474" y="958"/>
                  </a:lnTo>
                  <a:lnTo>
                    <a:pt x="488" y="951"/>
                  </a:lnTo>
                  <a:lnTo>
                    <a:pt x="479" y="921"/>
                  </a:lnTo>
                  <a:lnTo>
                    <a:pt x="423" y="941"/>
                  </a:lnTo>
                  <a:lnTo>
                    <a:pt x="420" y="936"/>
                  </a:lnTo>
                  <a:lnTo>
                    <a:pt x="411" y="940"/>
                  </a:lnTo>
                  <a:lnTo>
                    <a:pt x="410" y="936"/>
                  </a:lnTo>
                  <a:lnTo>
                    <a:pt x="450" y="918"/>
                  </a:lnTo>
                  <a:lnTo>
                    <a:pt x="456" y="913"/>
                  </a:lnTo>
                  <a:lnTo>
                    <a:pt x="460" y="904"/>
                  </a:lnTo>
                  <a:lnTo>
                    <a:pt x="460" y="892"/>
                  </a:lnTo>
                  <a:lnTo>
                    <a:pt x="441" y="827"/>
                  </a:lnTo>
                  <a:lnTo>
                    <a:pt x="398" y="844"/>
                  </a:lnTo>
                  <a:lnTo>
                    <a:pt x="333" y="715"/>
                  </a:lnTo>
                  <a:lnTo>
                    <a:pt x="349" y="700"/>
                  </a:lnTo>
                  <a:lnTo>
                    <a:pt x="351" y="700"/>
                  </a:lnTo>
                  <a:lnTo>
                    <a:pt x="351" y="704"/>
                  </a:lnTo>
                  <a:lnTo>
                    <a:pt x="338" y="716"/>
                  </a:lnTo>
                  <a:lnTo>
                    <a:pt x="373" y="787"/>
                  </a:lnTo>
                  <a:lnTo>
                    <a:pt x="375" y="787"/>
                  </a:lnTo>
                  <a:lnTo>
                    <a:pt x="420" y="771"/>
                  </a:lnTo>
                  <a:lnTo>
                    <a:pt x="422" y="767"/>
                  </a:lnTo>
                  <a:lnTo>
                    <a:pt x="401" y="715"/>
                  </a:lnTo>
                  <a:lnTo>
                    <a:pt x="399" y="710"/>
                  </a:lnTo>
                  <a:lnTo>
                    <a:pt x="394" y="707"/>
                  </a:lnTo>
                  <a:lnTo>
                    <a:pt x="384" y="699"/>
                  </a:lnTo>
                  <a:lnTo>
                    <a:pt x="380" y="689"/>
                  </a:lnTo>
                  <a:lnTo>
                    <a:pt x="378" y="687"/>
                  </a:lnTo>
                  <a:lnTo>
                    <a:pt x="375" y="674"/>
                  </a:lnTo>
                  <a:lnTo>
                    <a:pt x="376" y="666"/>
                  </a:lnTo>
                  <a:lnTo>
                    <a:pt x="375" y="662"/>
                  </a:lnTo>
                  <a:lnTo>
                    <a:pt x="369" y="655"/>
                  </a:lnTo>
                  <a:lnTo>
                    <a:pt x="362" y="654"/>
                  </a:lnTo>
                  <a:lnTo>
                    <a:pt x="360" y="650"/>
                  </a:lnTo>
                  <a:lnTo>
                    <a:pt x="281" y="680"/>
                  </a:lnTo>
                  <a:lnTo>
                    <a:pt x="273" y="662"/>
                  </a:lnTo>
                  <a:lnTo>
                    <a:pt x="308" y="650"/>
                  </a:lnTo>
                  <a:lnTo>
                    <a:pt x="316" y="646"/>
                  </a:lnTo>
                  <a:lnTo>
                    <a:pt x="318" y="640"/>
                  </a:lnTo>
                  <a:lnTo>
                    <a:pt x="313" y="631"/>
                  </a:lnTo>
                  <a:lnTo>
                    <a:pt x="266" y="650"/>
                  </a:lnTo>
                  <a:lnTo>
                    <a:pt x="235" y="592"/>
                  </a:lnTo>
                  <a:lnTo>
                    <a:pt x="223" y="562"/>
                  </a:lnTo>
                  <a:lnTo>
                    <a:pt x="220" y="547"/>
                  </a:lnTo>
                  <a:lnTo>
                    <a:pt x="216" y="537"/>
                  </a:lnTo>
                  <a:lnTo>
                    <a:pt x="216" y="531"/>
                  </a:lnTo>
                  <a:lnTo>
                    <a:pt x="230" y="524"/>
                  </a:lnTo>
                  <a:lnTo>
                    <a:pt x="247" y="516"/>
                  </a:lnTo>
                  <a:lnTo>
                    <a:pt x="255" y="511"/>
                  </a:lnTo>
                  <a:lnTo>
                    <a:pt x="250" y="507"/>
                  </a:lnTo>
                  <a:lnTo>
                    <a:pt x="249" y="505"/>
                  </a:lnTo>
                  <a:lnTo>
                    <a:pt x="251" y="504"/>
                  </a:lnTo>
                  <a:lnTo>
                    <a:pt x="250" y="499"/>
                  </a:lnTo>
                  <a:lnTo>
                    <a:pt x="247" y="499"/>
                  </a:lnTo>
                  <a:lnTo>
                    <a:pt x="242" y="494"/>
                  </a:lnTo>
                  <a:lnTo>
                    <a:pt x="239" y="486"/>
                  </a:lnTo>
                  <a:lnTo>
                    <a:pt x="237" y="488"/>
                  </a:lnTo>
                  <a:lnTo>
                    <a:pt x="233" y="494"/>
                  </a:lnTo>
                  <a:lnTo>
                    <a:pt x="233" y="498"/>
                  </a:lnTo>
                  <a:lnTo>
                    <a:pt x="234" y="503"/>
                  </a:lnTo>
                  <a:lnTo>
                    <a:pt x="229" y="507"/>
                  </a:lnTo>
                  <a:lnTo>
                    <a:pt x="217" y="513"/>
                  </a:lnTo>
                  <a:lnTo>
                    <a:pt x="212" y="513"/>
                  </a:lnTo>
                  <a:lnTo>
                    <a:pt x="207" y="512"/>
                  </a:lnTo>
                  <a:lnTo>
                    <a:pt x="205" y="508"/>
                  </a:lnTo>
                  <a:lnTo>
                    <a:pt x="192" y="480"/>
                  </a:lnTo>
                  <a:lnTo>
                    <a:pt x="192" y="477"/>
                  </a:lnTo>
                  <a:lnTo>
                    <a:pt x="189" y="466"/>
                  </a:lnTo>
                  <a:lnTo>
                    <a:pt x="182" y="454"/>
                  </a:lnTo>
                  <a:lnTo>
                    <a:pt x="169" y="431"/>
                  </a:lnTo>
                  <a:lnTo>
                    <a:pt x="164" y="425"/>
                  </a:lnTo>
                  <a:lnTo>
                    <a:pt x="152" y="402"/>
                  </a:lnTo>
                  <a:lnTo>
                    <a:pt x="138" y="383"/>
                  </a:lnTo>
                  <a:lnTo>
                    <a:pt x="128" y="373"/>
                  </a:lnTo>
                  <a:lnTo>
                    <a:pt x="120" y="361"/>
                  </a:lnTo>
                  <a:lnTo>
                    <a:pt x="119" y="361"/>
                  </a:lnTo>
                  <a:lnTo>
                    <a:pt x="118" y="357"/>
                  </a:lnTo>
                  <a:lnTo>
                    <a:pt x="169" y="333"/>
                  </a:lnTo>
                  <a:lnTo>
                    <a:pt x="157" y="316"/>
                  </a:lnTo>
                  <a:lnTo>
                    <a:pt x="103" y="339"/>
                  </a:lnTo>
                  <a:lnTo>
                    <a:pt x="99" y="330"/>
                  </a:lnTo>
                  <a:lnTo>
                    <a:pt x="152" y="305"/>
                  </a:lnTo>
                  <a:lnTo>
                    <a:pt x="145" y="295"/>
                  </a:lnTo>
                  <a:lnTo>
                    <a:pt x="140" y="297"/>
                  </a:lnTo>
                  <a:lnTo>
                    <a:pt x="136" y="294"/>
                  </a:lnTo>
                  <a:lnTo>
                    <a:pt x="89" y="312"/>
                  </a:lnTo>
                  <a:lnTo>
                    <a:pt x="86" y="307"/>
                  </a:lnTo>
                  <a:lnTo>
                    <a:pt x="87" y="303"/>
                  </a:lnTo>
                  <a:lnTo>
                    <a:pt x="94" y="298"/>
                  </a:lnTo>
                  <a:lnTo>
                    <a:pt x="99" y="297"/>
                  </a:lnTo>
                  <a:lnTo>
                    <a:pt x="105" y="294"/>
                  </a:lnTo>
                  <a:lnTo>
                    <a:pt x="106" y="291"/>
                  </a:lnTo>
                  <a:lnTo>
                    <a:pt x="106" y="288"/>
                  </a:lnTo>
                  <a:lnTo>
                    <a:pt x="101" y="273"/>
                  </a:lnTo>
                  <a:lnTo>
                    <a:pt x="79" y="288"/>
                  </a:lnTo>
                  <a:lnTo>
                    <a:pt x="76" y="288"/>
                  </a:lnTo>
                  <a:lnTo>
                    <a:pt x="48" y="241"/>
                  </a:lnTo>
                  <a:lnTo>
                    <a:pt x="40" y="231"/>
                  </a:lnTo>
                  <a:lnTo>
                    <a:pt x="19" y="197"/>
                  </a:lnTo>
                  <a:lnTo>
                    <a:pt x="17" y="195"/>
                  </a:lnTo>
                  <a:lnTo>
                    <a:pt x="10" y="191"/>
                  </a:lnTo>
                  <a:lnTo>
                    <a:pt x="6" y="188"/>
                  </a:lnTo>
                  <a:lnTo>
                    <a:pt x="3" y="185"/>
                  </a:lnTo>
                  <a:lnTo>
                    <a:pt x="32" y="165"/>
                  </a:lnTo>
                  <a:lnTo>
                    <a:pt x="37" y="165"/>
                  </a:lnTo>
                  <a:lnTo>
                    <a:pt x="37" y="160"/>
                  </a:lnTo>
                  <a:lnTo>
                    <a:pt x="20" y="159"/>
                  </a:lnTo>
                  <a:lnTo>
                    <a:pt x="19" y="164"/>
                  </a:lnTo>
                  <a:lnTo>
                    <a:pt x="7" y="171"/>
                  </a:lnTo>
                  <a:lnTo>
                    <a:pt x="0" y="153"/>
                  </a:lnTo>
                  <a:lnTo>
                    <a:pt x="5" y="151"/>
                  </a:lnTo>
                  <a:lnTo>
                    <a:pt x="110" y="160"/>
                  </a:lnTo>
                  <a:lnTo>
                    <a:pt x="113" y="145"/>
                  </a:lnTo>
                  <a:lnTo>
                    <a:pt x="123" y="145"/>
                  </a:lnTo>
                  <a:lnTo>
                    <a:pt x="155" y="162"/>
                  </a:lnTo>
                  <a:lnTo>
                    <a:pt x="187" y="214"/>
                  </a:lnTo>
                  <a:lnTo>
                    <a:pt x="194" y="207"/>
                  </a:lnTo>
                  <a:lnTo>
                    <a:pt x="197" y="211"/>
                  </a:lnTo>
                  <a:lnTo>
                    <a:pt x="200" y="214"/>
                  </a:lnTo>
                  <a:lnTo>
                    <a:pt x="201" y="216"/>
                  </a:lnTo>
                  <a:lnTo>
                    <a:pt x="205" y="219"/>
                  </a:lnTo>
                  <a:lnTo>
                    <a:pt x="218" y="228"/>
                  </a:lnTo>
                  <a:lnTo>
                    <a:pt x="226" y="232"/>
                  </a:lnTo>
                  <a:lnTo>
                    <a:pt x="230" y="233"/>
                  </a:lnTo>
                  <a:lnTo>
                    <a:pt x="256" y="239"/>
                  </a:lnTo>
                  <a:lnTo>
                    <a:pt x="265" y="241"/>
                  </a:lnTo>
                  <a:lnTo>
                    <a:pt x="280" y="245"/>
                  </a:lnTo>
                  <a:lnTo>
                    <a:pt x="285" y="226"/>
                  </a:lnTo>
                  <a:lnTo>
                    <a:pt x="290" y="205"/>
                  </a:lnTo>
                  <a:lnTo>
                    <a:pt x="294" y="186"/>
                  </a:lnTo>
                  <a:lnTo>
                    <a:pt x="296" y="179"/>
                  </a:lnTo>
                  <a:lnTo>
                    <a:pt x="299" y="168"/>
                  </a:lnTo>
                  <a:lnTo>
                    <a:pt x="304" y="141"/>
                  </a:lnTo>
                  <a:lnTo>
                    <a:pt x="308" y="127"/>
                  </a:lnTo>
                  <a:lnTo>
                    <a:pt x="311" y="113"/>
                  </a:lnTo>
                  <a:lnTo>
                    <a:pt x="315" y="101"/>
                  </a:lnTo>
                  <a:lnTo>
                    <a:pt x="316" y="95"/>
                  </a:lnTo>
                  <a:lnTo>
                    <a:pt x="316" y="87"/>
                  </a:lnTo>
                  <a:lnTo>
                    <a:pt x="317" y="82"/>
                  </a:lnTo>
                  <a:lnTo>
                    <a:pt x="320" y="71"/>
                  </a:lnTo>
                  <a:lnTo>
                    <a:pt x="330" y="73"/>
                  </a:lnTo>
                  <a:lnTo>
                    <a:pt x="350" y="78"/>
                  </a:lnTo>
                  <a:lnTo>
                    <a:pt x="380" y="86"/>
                  </a:lnTo>
                  <a:lnTo>
                    <a:pt x="389" y="87"/>
                  </a:lnTo>
                  <a:lnTo>
                    <a:pt x="420" y="95"/>
                  </a:lnTo>
                  <a:lnTo>
                    <a:pt x="456" y="103"/>
                  </a:lnTo>
                  <a:lnTo>
                    <a:pt x="492" y="112"/>
                  </a:lnTo>
                  <a:lnTo>
                    <a:pt x="523" y="119"/>
                  </a:lnTo>
                  <a:lnTo>
                    <a:pt x="525" y="120"/>
                  </a:lnTo>
                  <a:lnTo>
                    <a:pt x="526" y="121"/>
                  </a:lnTo>
                  <a:lnTo>
                    <a:pt x="528" y="124"/>
                  </a:lnTo>
                  <a:lnTo>
                    <a:pt x="533" y="122"/>
                  </a:lnTo>
                  <a:lnTo>
                    <a:pt x="540" y="123"/>
                  </a:lnTo>
                  <a:lnTo>
                    <a:pt x="574" y="131"/>
                  </a:lnTo>
                  <a:lnTo>
                    <a:pt x="620" y="143"/>
                  </a:lnTo>
                  <a:lnTo>
                    <a:pt x="644" y="148"/>
                  </a:lnTo>
                  <a:lnTo>
                    <a:pt x="669" y="154"/>
                  </a:lnTo>
                  <a:lnTo>
                    <a:pt x="692" y="160"/>
                  </a:lnTo>
                  <a:lnTo>
                    <a:pt x="707" y="163"/>
                  </a:lnTo>
                  <a:lnTo>
                    <a:pt x="714" y="164"/>
                  </a:lnTo>
                  <a:lnTo>
                    <a:pt x="720" y="165"/>
                  </a:lnTo>
                  <a:lnTo>
                    <a:pt x="722" y="166"/>
                  </a:lnTo>
                  <a:lnTo>
                    <a:pt x="724" y="169"/>
                  </a:lnTo>
                  <a:lnTo>
                    <a:pt x="725" y="170"/>
                  </a:lnTo>
                  <a:lnTo>
                    <a:pt x="738" y="157"/>
                  </a:lnTo>
                  <a:lnTo>
                    <a:pt x="755" y="140"/>
                  </a:lnTo>
                  <a:lnTo>
                    <a:pt x="758" y="137"/>
                  </a:lnTo>
                  <a:lnTo>
                    <a:pt x="761" y="132"/>
                  </a:lnTo>
                  <a:lnTo>
                    <a:pt x="763" y="130"/>
                  </a:lnTo>
                  <a:lnTo>
                    <a:pt x="764" y="126"/>
                  </a:lnTo>
                  <a:lnTo>
                    <a:pt x="765" y="121"/>
                  </a:lnTo>
                  <a:lnTo>
                    <a:pt x="765" y="118"/>
                  </a:lnTo>
                  <a:lnTo>
                    <a:pt x="775" y="120"/>
                  </a:lnTo>
                  <a:lnTo>
                    <a:pt x="777" y="121"/>
                  </a:lnTo>
                  <a:lnTo>
                    <a:pt x="779" y="122"/>
                  </a:lnTo>
                  <a:lnTo>
                    <a:pt x="783" y="124"/>
                  </a:lnTo>
                  <a:lnTo>
                    <a:pt x="784" y="124"/>
                  </a:lnTo>
                  <a:lnTo>
                    <a:pt x="789" y="127"/>
                  </a:lnTo>
                  <a:lnTo>
                    <a:pt x="800" y="132"/>
                  </a:lnTo>
                  <a:lnTo>
                    <a:pt x="803" y="135"/>
                  </a:lnTo>
                  <a:lnTo>
                    <a:pt x="808" y="137"/>
                  </a:lnTo>
                  <a:lnTo>
                    <a:pt x="815" y="140"/>
                  </a:lnTo>
                  <a:lnTo>
                    <a:pt x="818" y="143"/>
                  </a:lnTo>
                  <a:lnTo>
                    <a:pt x="822" y="145"/>
                  </a:lnTo>
                  <a:lnTo>
                    <a:pt x="828" y="147"/>
                  </a:lnTo>
                  <a:lnTo>
                    <a:pt x="830" y="148"/>
                  </a:lnTo>
                  <a:lnTo>
                    <a:pt x="833" y="151"/>
                  </a:lnTo>
                  <a:lnTo>
                    <a:pt x="841" y="154"/>
                  </a:lnTo>
                  <a:lnTo>
                    <a:pt x="844" y="156"/>
                  </a:lnTo>
                  <a:lnTo>
                    <a:pt x="847" y="159"/>
                  </a:lnTo>
                  <a:lnTo>
                    <a:pt x="853" y="161"/>
                  </a:lnTo>
                  <a:lnTo>
                    <a:pt x="853" y="161"/>
                  </a:lnTo>
                  <a:lnTo>
                    <a:pt x="854" y="162"/>
                  </a:lnTo>
                  <a:lnTo>
                    <a:pt x="858" y="163"/>
                  </a:lnTo>
                  <a:lnTo>
                    <a:pt x="868" y="160"/>
                  </a:lnTo>
                  <a:lnTo>
                    <a:pt x="871" y="157"/>
                  </a:lnTo>
                  <a:lnTo>
                    <a:pt x="881" y="153"/>
                  </a:lnTo>
                  <a:lnTo>
                    <a:pt x="886" y="152"/>
                  </a:lnTo>
                  <a:lnTo>
                    <a:pt x="889" y="149"/>
                  </a:lnTo>
                  <a:lnTo>
                    <a:pt x="891" y="149"/>
                  </a:lnTo>
                  <a:lnTo>
                    <a:pt x="894" y="147"/>
                  </a:lnTo>
                  <a:lnTo>
                    <a:pt x="896" y="146"/>
                  </a:lnTo>
                  <a:lnTo>
                    <a:pt x="899" y="145"/>
                  </a:lnTo>
                  <a:lnTo>
                    <a:pt x="902" y="144"/>
                  </a:lnTo>
                  <a:lnTo>
                    <a:pt x="904" y="143"/>
                  </a:lnTo>
                  <a:lnTo>
                    <a:pt x="907" y="141"/>
                  </a:lnTo>
                  <a:lnTo>
                    <a:pt x="910" y="140"/>
                  </a:lnTo>
                  <a:lnTo>
                    <a:pt x="911" y="140"/>
                  </a:lnTo>
                  <a:lnTo>
                    <a:pt x="914" y="138"/>
                  </a:lnTo>
                  <a:lnTo>
                    <a:pt x="917" y="137"/>
                  </a:lnTo>
                  <a:lnTo>
                    <a:pt x="919" y="137"/>
                  </a:lnTo>
                  <a:lnTo>
                    <a:pt x="920" y="136"/>
                  </a:lnTo>
                  <a:lnTo>
                    <a:pt x="921" y="135"/>
                  </a:lnTo>
                  <a:lnTo>
                    <a:pt x="921" y="135"/>
                  </a:lnTo>
                  <a:lnTo>
                    <a:pt x="922" y="134"/>
                  </a:lnTo>
                  <a:lnTo>
                    <a:pt x="922" y="132"/>
                  </a:lnTo>
                  <a:lnTo>
                    <a:pt x="923" y="130"/>
                  </a:lnTo>
                  <a:lnTo>
                    <a:pt x="924" y="128"/>
                  </a:lnTo>
                  <a:lnTo>
                    <a:pt x="925" y="126"/>
                  </a:lnTo>
                  <a:lnTo>
                    <a:pt x="928" y="122"/>
                  </a:lnTo>
                  <a:lnTo>
                    <a:pt x="948" y="82"/>
                  </a:lnTo>
                  <a:lnTo>
                    <a:pt x="966" y="47"/>
                  </a:lnTo>
                  <a:lnTo>
                    <a:pt x="986" y="10"/>
                  </a:lnTo>
                  <a:lnTo>
                    <a:pt x="988" y="6"/>
                  </a:lnTo>
                  <a:lnTo>
                    <a:pt x="989" y="5"/>
                  </a:lnTo>
                  <a:lnTo>
                    <a:pt x="989" y="4"/>
                  </a:lnTo>
                  <a:lnTo>
                    <a:pt x="989" y="4"/>
                  </a:lnTo>
                  <a:lnTo>
                    <a:pt x="1022" y="4"/>
                  </a:lnTo>
                  <a:lnTo>
                    <a:pt x="1076" y="5"/>
                  </a:lnTo>
                  <a:lnTo>
                    <a:pt x="1119" y="5"/>
                  </a:lnTo>
                  <a:lnTo>
                    <a:pt x="1137" y="5"/>
                  </a:lnTo>
                  <a:lnTo>
                    <a:pt x="1143" y="5"/>
                  </a:lnTo>
                  <a:lnTo>
                    <a:pt x="1204" y="6"/>
                  </a:lnTo>
                  <a:lnTo>
                    <a:pt x="1220" y="6"/>
                  </a:lnTo>
                  <a:lnTo>
                    <a:pt x="1235" y="6"/>
                  </a:lnTo>
                  <a:lnTo>
                    <a:pt x="1255" y="7"/>
                  </a:lnTo>
                  <a:lnTo>
                    <a:pt x="1273" y="7"/>
                  </a:lnTo>
                  <a:lnTo>
                    <a:pt x="1292" y="7"/>
                  </a:lnTo>
                  <a:lnTo>
                    <a:pt x="1296" y="7"/>
                  </a:lnTo>
                  <a:lnTo>
                    <a:pt x="1305" y="7"/>
                  </a:lnTo>
                  <a:lnTo>
                    <a:pt x="1313" y="9"/>
                  </a:lnTo>
                  <a:lnTo>
                    <a:pt x="1317" y="7"/>
                  </a:lnTo>
                  <a:lnTo>
                    <a:pt x="1321" y="7"/>
                  </a:lnTo>
                  <a:lnTo>
                    <a:pt x="1327" y="4"/>
                  </a:lnTo>
                  <a:lnTo>
                    <a:pt x="1334" y="2"/>
                  </a:lnTo>
                  <a:lnTo>
                    <a:pt x="1334" y="2"/>
                  </a:lnTo>
                  <a:lnTo>
                    <a:pt x="1335" y="0"/>
                  </a:lnTo>
                  <a:lnTo>
                    <a:pt x="1342" y="3"/>
                  </a:lnTo>
                  <a:lnTo>
                    <a:pt x="1354" y="10"/>
                  </a:lnTo>
                  <a:lnTo>
                    <a:pt x="1353" y="149"/>
                  </a:lnTo>
                  <a:lnTo>
                    <a:pt x="1353" y="211"/>
                  </a:lnTo>
                  <a:lnTo>
                    <a:pt x="1350" y="272"/>
                  </a:lnTo>
                  <a:lnTo>
                    <a:pt x="1350" y="281"/>
                  </a:lnTo>
                  <a:lnTo>
                    <a:pt x="1354" y="281"/>
                  </a:lnTo>
                  <a:lnTo>
                    <a:pt x="1355" y="335"/>
                  </a:lnTo>
                  <a:lnTo>
                    <a:pt x="1354" y="362"/>
                  </a:lnTo>
                  <a:lnTo>
                    <a:pt x="1348" y="364"/>
                  </a:lnTo>
                  <a:lnTo>
                    <a:pt x="1347" y="420"/>
                  </a:lnTo>
                  <a:lnTo>
                    <a:pt x="1343" y="420"/>
                  </a:lnTo>
                  <a:lnTo>
                    <a:pt x="1347" y="420"/>
                  </a:lnTo>
                  <a:lnTo>
                    <a:pt x="1342" y="623"/>
                  </a:lnTo>
                  <a:lnTo>
                    <a:pt x="1339" y="764"/>
                  </a:lnTo>
                  <a:lnTo>
                    <a:pt x="1338" y="807"/>
                  </a:lnTo>
                  <a:lnTo>
                    <a:pt x="1360" y="788"/>
                  </a:lnTo>
                  <a:lnTo>
                    <a:pt x="1396" y="806"/>
                  </a:lnTo>
                  <a:lnTo>
                    <a:pt x="1369" y="856"/>
                  </a:lnTo>
                  <a:lnTo>
                    <a:pt x="1377" y="859"/>
                  </a:lnTo>
                  <a:lnTo>
                    <a:pt x="1384" y="862"/>
                  </a:lnTo>
                  <a:lnTo>
                    <a:pt x="1391" y="871"/>
                  </a:lnTo>
                  <a:lnTo>
                    <a:pt x="1396" y="882"/>
                  </a:lnTo>
                  <a:lnTo>
                    <a:pt x="1405" y="893"/>
                  </a:lnTo>
                  <a:lnTo>
                    <a:pt x="1421" y="900"/>
                  </a:lnTo>
                  <a:lnTo>
                    <a:pt x="1398" y="951"/>
                  </a:lnTo>
                  <a:lnTo>
                    <a:pt x="1345" y="932"/>
                  </a:lnTo>
                  <a:lnTo>
                    <a:pt x="1345" y="897"/>
                  </a:lnTo>
                  <a:lnTo>
                    <a:pt x="1336" y="892"/>
                  </a:lnTo>
                  <a:lnTo>
                    <a:pt x="1335" y="926"/>
                  </a:lnTo>
                  <a:lnTo>
                    <a:pt x="1335" y="939"/>
                  </a:lnTo>
                  <a:lnTo>
                    <a:pt x="1334" y="1009"/>
                  </a:lnTo>
                  <a:lnTo>
                    <a:pt x="1333" y="1031"/>
                  </a:lnTo>
                  <a:lnTo>
                    <a:pt x="1333" y="1049"/>
                  </a:lnTo>
                  <a:lnTo>
                    <a:pt x="1333" y="1065"/>
                  </a:lnTo>
                  <a:lnTo>
                    <a:pt x="1333" y="1081"/>
                  </a:lnTo>
                  <a:lnTo>
                    <a:pt x="1265" y="1081"/>
                  </a:lnTo>
                  <a:lnTo>
                    <a:pt x="1239" y="1081"/>
                  </a:lnTo>
                  <a:lnTo>
                    <a:pt x="1222" y="1083"/>
                  </a:lnTo>
                  <a:lnTo>
                    <a:pt x="1218" y="1083"/>
                  </a:lnTo>
                  <a:lnTo>
                    <a:pt x="1205" y="1081"/>
                  </a:lnTo>
                  <a:lnTo>
                    <a:pt x="1161" y="1080"/>
                  </a:lnTo>
                  <a:lnTo>
                    <a:pt x="1144" y="1080"/>
                  </a:lnTo>
                  <a:lnTo>
                    <a:pt x="1085" y="1081"/>
                  </a:lnTo>
                  <a:lnTo>
                    <a:pt x="1057" y="1081"/>
                  </a:lnTo>
                  <a:lnTo>
                    <a:pt x="1040" y="1081"/>
                  </a:lnTo>
                  <a:lnTo>
                    <a:pt x="992" y="1080"/>
                  </a:lnTo>
                  <a:lnTo>
                    <a:pt x="992" y="1097"/>
                  </a:lnTo>
                  <a:lnTo>
                    <a:pt x="991" y="1111"/>
                  </a:lnTo>
                  <a:lnTo>
                    <a:pt x="991" y="1186"/>
                  </a:lnTo>
                  <a:lnTo>
                    <a:pt x="897" y="1185"/>
                  </a:lnTo>
                  <a:lnTo>
                    <a:pt x="897" y="1191"/>
                  </a:lnTo>
                  <a:lnTo>
                    <a:pt x="877" y="1190"/>
                  </a:lnTo>
                  <a:lnTo>
                    <a:pt x="859" y="1187"/>
                  </a:lnTo>
                  <a:lnTo>
                    <a:pt x="858" y="1203"/>
                  </a:lnTo>
                  <a:lnTo>
                    <a:pt x="833" y="1199"/>
                  </a:lnTo>
                  <a:lnTo>
                    <a:pt x="821" y="1141"/>
                  </a:lnTo>
                  <a:lnTo>
                    <a:pt x="811" y="1106"/>
                  </a:lnTo>
                  <a:lnTo>
                    <a:pt x="802" y="1080"/>
                  </a:lnTo>
                  <a:lnTo>
                    <a:pt x="777" y="1080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7" name="Freeform 99">
              <a:extLst>
                <a:ext uri="{FF2B5EF4-FFF2-40B4-BE49-F238E27FC236}">
                  <a16:creationId xmlns:a16="http://schemas.microsoft.com/office/drawing/2014/main" id="{7521BDF0-DC72-AE06-498A-5A3E642312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800" y="442913"/>
              <a:ext cx="1579563" cy="1628775"/>
            </a:xfrm>
            <a:custGeom>
              <a:avLst/>
              <a:gdLst>
                <a:gd name="T0" fmla="*/ 433 w 995"/>
                <a:gd name="T1" fmla="*/ 62 h 1026"/>
                <a:gd name="T2" fmla="*/ 625 w 995"/>
                <a:gd name="T3" fmla="*/ 67 h 1026"/>
                <a:gd name="T4" fmla="*/ 680 w 995"/>
                <a:gd name="T5" fmla="*/ 69 h 1026"/>
                <a:gd name="T6" fmla="*/ 701 w 995"/>
                <a:gd name="T7" fmla="*/ 80 h 1026"/>
                <a:gd name="T8" fmla="*/ 764 w 995"/>
                <a:gd name="T9" fmla="*/ 45 h 1026"/>
                <a:gd name="T10" fmla="*/ 847 w 995"/>
                <a:gd name="T11" fmla="*/ 50 h 1026"/>
                <a:gd name="T12" fmla="*/ 921 w 995"/>
                <a:gd name="T13" fmla="*/ 102 h 1026"/>
                <a:gd name="T14" fmla="*/ 847 w 995"/>
                <a:gd name="T15" fmla="*/ 187 h 1026"/>
                <a:gd name="T16" fmla="*/ 815 w 995"/>
                <a:gd name="T17" fmla="*/ 240 h 1026"/>
                <a:gd name="T18" fmla="*/ 994 w 995"/>
                <a:gd name="T19" fmla="*/ 247 h 1026"/>
                <a:gd name="T20" fmla="*/ 994 w 995"/>
                <a:gd name="T21" fmla="*/ 358 h 1026"/>
                <a:gd name="T22" fmla="*/ 995 w 995"/>
                <a:gd name="T23" fmla="*/ 507 h 1026"/>
                <a:gd name="T24" fmla="*/ 994 w 995"/>
                <a:gd name="T25" fmla="*/ 551 h 1026"/>
                <a:gd name="T26" fmla="*/ 994 w 995"/>
                <a:gd name="T27" fmla="*/ 584 h 1026"/>
                <a:gd name="T28" fmla="*/ 993 w 995"/>
                <a:gd name="T29" fmla="*/ 789 h 1026"/>
                <a:gd name="T30" fmla="*/ 986 w 995"/>
                <a:gd name="T31" fmla="*/ 879 h 1026"/>
                <a:gd name="T32" fmla="*/ 962 w 995"/>
                <a:gd name="T33" fmla="*/ 893 h 1026"/>
                <a:gd name="T34" fmla="*/ 941 w 995"/>
                <a:gd name="T35" fmla="*/ 906 h 1026"/>
                <a:gd name="T36" fmla="*/ 907 w 995"/>
                <a:gd name="T37" fmla="*/ 924 h 1026"/>
                <a:gd name="T38" fmla="*/ 862 w 995"/>
                <a:gd name="T39" fmla="*/ 949 h 1026"/>
                <a:gd name="T40" fmla="*/ 837 w 995"/>
                <a:gd name="T41" fmla="*/ 962 h 1026"/>
                <a:gd name="T42" fmla="*/ 807 w 995"/>
                <a:gd name="T43" fmla="*/ 978 h 1026"/>
                <a:gd name="T44" fmla="*/ 776 w 995"/>
                <a:gd name="T45" fmla="*/ 953 h 1026"/>
                <a:gd name="T46" fmla="*/ 732 w 995"/>
                <a:gd name="T47" fmla="*/ 954 h 1026"/>
                <a:gd name="T48" fmla="*/ 676 w 995"/>
                <a:gd name="T49" fmla="*/ 956 h 1026"/>
                <a:gd name="T50" fmla="*/ 648 w 995"/>
                <a:gd name="T51" fmla="*/ 957 h 1026"/>
                <a:gd name="T52" fmla="*/ 626 w 995"/>
                <a:gd name="T53" fmla="*/ 958 h 1026"/>
                <a:gd name="T54" fmla="*/ 587 w 995"/>
                <a:gd name="T55" fmla="*/ 958 h 1026"/>
                <a:gd name="T56" fmla="*/ 497 w 995"/>
                <a:gd name="T57" fmla="*/ 957 h 1026"/>
                <a:gd name="T58" fmla="*/ 398 w 995"/>
                <a:gd name="T59" fmla="*/ 954 h 1026"/>
                <a:gd name="T60" fmla="*/ 330 w 995"/>
                <a:gd name="T61" fmla="*/ 954 h 1026"/>
                <a:gd name="T62" fmla="*/ 202 w 995"/>
                <a:gd name="T63" fmla="*/ 952 h 1026"/>
                <a:gd name="T64" fmla="*/ 177 w 995"/>
                <a:gd name="T65" fmla="*/ 970 h 1026"/>
                <a:gd name="T66" fmla="*/ 163 w 995"/>
                <a:gd name="T67" fmla="*/ 1026 h 1026"/>
                <a:gd name="T68" fmla="*/ 94 w 995"/>
                <a:gd name="T69" fmla="*/ 1025 h 1026"/>
                <a:gd name="T70" fmla="*/ 5 w 995"/>
                <a:gd name="T71" fmla="*/ 999 h 1026"/>
                <a:gd name="T72" fmla="*/ 20 w 995"/>
                <a:gd name="T73" fmla="*/ 943 h 1026"/>
                <a:gd name="T74" fmla="*/ 68 w 995"/>
                <a:gd name="T75" fmla="*/ 878 h 1026"/>
                <a:gd name="T76" fmla="*/ 99 w 995"/>
                <a:gd name="T77" fmla="*/ 836 h 1026"/>
                <a:gd name="T78" fmla="*/ 133 w 995"/>
                <a:gd name="T79" fmla="*/ 793 h 1026"/>
                <a:gd name="T80" fmla="*/ 202 w 995"/>
                <a:gd name="T81" fmla="*/ 705 h 1026"/>
                <a:gd name="T82" fmla="*/ 220 w 995"/>
                <a:gd name="T83" fmla="*/ 681 h 1026"/>
                <a:gd name="T84" fmla="*/ 263 w 995"/>
                <a:gd name="T85" fmla="*/ 624 h 1026"/>
                <a:gd name="T86" fmla="*/ 289 w 995"/>
                <a:gd name="T87" fmla="*/ 591 h 1026"/>
                <a:gd name="T88" fmla="*/ 327 w 995"/>
                <a:gd name="T89" fmla="*/ 543 h 1026"/>
                <a:gd name="T90" fmla="*/ 362 w 995"/>
                <a:gd name="T91" fmla="*/ 500 h 1026"/>
                <a:gd name="T92" fmla="*/ 399 w 995"/>
                <a:gd name="T93" fmla="*/ 452 h 1026"/>
                <a:gd name="T94" fmla="*/ 451 w 995"/>
                <a:gd name="T95" fmla="*/ 387 h 1026"/>
                <a:gd name="T96" fmla="*/ 477 w 995"/>
                <a:gd name="T97" fmla="*/ 354 h 10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995" h="1026">
                  <a:moveTo>
                    <a:pt x="509" y="315"/>
                  </a:moveTo>
                  <a:lnTo>
                    <a:pt x="530" y="289"/>
                  </a:lnTo>
                  <a:lnTo>
                    <a:pt x="433" y="62"/>
                  </a:lnTo>
                  <a:lnTo>
                    <a:pt x="501" y="64"/>
                  </a:lnTo>
                  <a:lnTo>
                    <a:pt x="586" y="66"/>
                  </a:lnTo>
                  <a:lnTo>
                    <a:pt x="625" y="67"/>
                  </a:lnTo>
                  <a:lnTo>
                    <a:pt x="647" y="69"/>
                  </a:lnTo>
                  <a:lnTo>
                    <a:pt x="669" y="69"/>
                  </a:lnTo>
                  <a:lnTo>
                    <a:pt x="680" y="69"/>
                  </a:lnTo>
                  <a:lnTo>
                    <a:pt x="699" y="70"/>
                  </a:lnTo>
                  <a:lnTo>
                    <a:pt x="699" y="82"/>
                  </a:lnTo>
                  <a:lnTo>
                    <a:pt x="701" y="80"/>
                  </a:lnTo>
                  <a:lnTo>
                    <a:pt x="742" y="58"/>
                  </a:lnTo>
                  <a:lnTo>
                    <a:pt x="763" y="46"/>
                  </a:lnTo>
                  <a:lnTo>
                    <a:pt x="764" y="45"/>
                  </a:lnTo>
                  <a:lnTo>
                    <a:pt x="814" y="17"/>
                  </a:lnTo>
                  <a:lnTo>
                    <a:pt x="846" y="0"/>
                  </a:lnTo>
                  <a:lnTo>
                    <a:pt x="847" y="50"/>
                  </a:lnTo>
                  <a:lnTo>
                    <a:pt x="863" y="50"/>
                  </a:lnTo>
                  <a:lnTo>
                    <a:pt x="863" y="102"/>
                  </a:lnTo>
                  <a:lnTo>
                    <a:pt x="921" y="102"/>
                  </a:lnTo>
                  <a:lnTo>
                    <a:pt x="921" y="139"/>
                  </a:lnTo>
                  <a:lnTo>
                    <a:pt x="847" y="137"/>
                  </a:lnTo>
                  <a:lnTo>
                    <a:pt x="847" y="187"/>
                  </a:lnTo>
                  <a:lnTo>
                    <a:pt x="822" y="187"/>
                  </a:lnTo>
                  <a:lnTo>
                    <a:pt x="816" y="199"/>
                  </a:lnTo>
                  <a:lnTo>
                    <a:pt x="815" y="240"/>
                  </a:lnTo>
                  <a:lnTo>
                    <a:pt x="813" y="245"/>
                  </a:lnTo>
                  <a:lnTo>
                    <a:pt x="928" y="246"/>
                  </a:lnTo>
                  <a:lnTo>
                    <a:pt x="994" y="247"/>
                  </a:lnTo>
                  <a:lnTo>
                    <a:pt x="994" y="293"/>
                  </a:lnTo>
                  <a:lnTo>
                    <a:pt x="994" y="334"/>
                  </a:lnTo>
                  <a:lnTo>
                    <a:pt x="994" y="358"/>
                  </a:lnTo>
                  <a:lnTo>
                    <a:pt x="994" y="477"/>
                  </a:lnTo>
                  <a:lnTo>
                    <a:pt x="994" y="492"/>
                  </a:lnTo>
                  <a:lnTo>
                    <a:pt x="995" y="507"/>
                  </a:lnTo>
                  <a:lnTo>
                    <a:pt x="994" y="523"/>
                  </a:lnTo>
                  <a:lnTo>
                    <a:pt x="994" y="538"/>
                  </a:lnTo>
                  <a:lnTo>
                    <a:pt x="994" y="551"/>
                  </a:lnTo>
                  <a:lnTo>
                    <a:pt x="994" y="569"/>
                  </a:lnTo>
                  <a:lnTo>
                    <a:pt x="994" y="579"/>
                  </a:lnTo>
                  <a:lnTo>
                    <a:pt x="994" y="584"/>
                  </a:lnTo>
                  <a:lnTo>
                    <a:pt x="995" y="638"/>
                  </a:lnTo>
                  <a:lnTo>
                    <a:pt x="995" y="643"/>
                  </a:lnTo>
                  <a:lnTo>
                    <a:pt x="993" y="789"/>
                  </a:lnTo>
                  <a:lnTo>
                    <a:pt x="993" y="866"/>
                  </a:lnTo>
                  <a:lnTo>
                    <a:pt x="993" y="877"/>
                  </a:lnTo>
                  <a:lnTo>
                    <a:pt x="986" y="879"/>
                  </a:lnTo>
                  <a:lnTo>
                    <a:pt x="978" y="885"/>
                  </a:lnTo>
                  <a:lnTo>
                    <a:pt x="971" y="889"/>
                  </a:lnTo>
                  <a:lnTo>
                    <a:pt x="962" y="893"/>
                  </a:lnTo>
                  <a:lnTo>
                    <a:pt x="956" y="897"/>
                  </a:lnTo>
                  <a:lnTo>
                    <a:pt x="947" y="901"/>
                  </a:lnTo>
                  <a:lnTo>
                    <a:pt x="941" y="906"/>
                  </a:lnTo>
                  <a:lnTo>
                    <a:pt x="926" y="912"/>
                  </a:lnTo>
                  <a:lnTo>
                    <a:pt x="919" y="917"/>
                  </a:lnTo>
                  <a:lnTo>
                    <a:pt x="907" y="924"/>
                  </a:lnTo>
                  <a:lnTo>
                    <a:pt x="892" y="932"/>
                  </a:lnTo>
                  <a:lnTo>
                    <a:pt x="874" y="942"/>
                  </a:lnTo>
                  <a:lnTo>
                    <a:pt x="862" y="949"/>
                  </a:lnTo>
                  <a:lnTo>
                    <a:pt x="857" y="951"/>
                  </a:lnTo>
                  <a:lnTo>
                    <a:pt x="852" y="953"/>
                  </a:lnTo>
                  <a:lnTo>
                    <a:pt x="837" y="962"/>
                  </a:lnTo>
                  <a:lnTo>
                    <a:pt x="827" y="968"/>
                  </a:lnTo>
                  <a:lnTo>
                    <a:pt x="822" y="970"/>
                  </a:lnTo>
                  <a:lnTo>
                    <a:pt x="807" y="978"/>
                  </a:lnTo>
                  <a:lnTo>
                    <a:pt x="793" y="986"/>
                  </a:lnTo>
                  <a:lnTo>
                    <a:pt x="776" y="995"/>
                  </a:lnTo>
                  <a:lnTo>
                    <a:pt x="776" y="953"/>
                  </a:lnTo>
                  <a:lnTo>
                    <a:pt x="761" y="953"/>
                  </a:lnTo>
                  <a:lnTo>
                    <a:pt x="746" y="954"/>
                  </a:lnTo>
                  <a:lnTo>
                    <a:pt x="732" y="954"/>
                  </a:lnTo>
                  <a:lnTo>
                    <a:pt x="716" y="954"/>
                  </a:lnTo>
                  <a:lnTo>
                    <a:pt x="693" y="954"/>
                  </a:lnTo>
                  <a:lnTo>
                    <a:pt x="676" y="956"/>
                  </a:lnTo>
                  <a:lnTo>
                    <a:pt x="663" y="957"/>
                  </a:lnTo>
                  <a:lnTo>
                    <a:pt x="659" y="957"/>
                  </a:lnTo>
                  <a:lnTo>
                    <a:pt x="648" y="957"/>
                  </a:lnTo>
                  <a:lnTo>
                    <a:pt x="643" y="958"/>
                  </a:lnTo>
                  <a:lnTo>
                    <a:pt x="633" y="958"/>
                  </a:lnTo>
                  <a:lnTo>
                    <a:pt x="626" y="958"/>
                  </a:lnTo>
                  <a:lnTo>
                    <a:pt x="617" y="959"/>
                  </a:lnTo>
                  <a:lnTo>
                    <a:pt x="603" y="958"/>
                  </a:lnTo>
                  <a:lnTo>
                    <a:pt x="587" y="958"/>
                  </a:lnTo>
                  <a:lnTo>
                    <a:pt x="566" y="958"/>
                  </a:lnTo>
                  <a:lnTo>
                    <a:pt x="547" y="958"/>
                  </a:lnTo>
                  <a:lnTo>
                    <a:pt x="497" y="957"/>
                  </a:lnTo>
                  <a:lnTo>
                    <a:pt x="480" y="957"/>
                  </a:lnTo>
                  <a:lnTo>
                    <a:pt x="417" y="956"/>
                  </a:lnTo>
                  <a:lnTo>
                    <a:pt x="398" y="954"/>
                  </a:lnTo>
                  <a:lnTo>
                    <a:pt x="338" y="954"/>
                  </a:lnTo>
                  <a:lnTo>
                    <a:pt x="335" y="954"/>
                  </a:lnTo>
                  <a:lnTo>
                    <a:pt x="330" y="954"/>
                  </a:lnTo>
                  <a:lnTo>
                    <a:pt x="264" y="953"/>
                  </a:lnTo>
                  <a:lnTo>
                    <a:pt x="250" y="953"/>
                  </a:lnTo>
                  <a:lnTo>
                    <a:pt x="202" y="952"/>
                  </a:lnTo>
                  <a:lnTo>
                    <a:pt x="192" y="952"/>
                  </a:lnTo>
                  <a:lnTo>
                    <a:pt x="177" y="948"/>
                  </a:lnTo>
                  <a:lnTo>
                    <a:pt x="177" y="970"/>
                  </a:lnTo>
                  <a:lnTo>
                    <a:pt x="177" y="1001"/>
                  </a:lnTo>
                  <a:lnTo>
                    <a:pt x="177" y="1026"/>
                  </a:lnTo>
                  <a:lnTo>
                    <a:pt x="163" y="1026"/>
                  </a:lnTo>
                  <a:lnTo>
                    <a:pt x="149" y="1026"/>
                  </a:lnTo>
                  <a:lnTo>
                    <a:pt x="135" y="1026"/>
                  </a:lnTo>
                  <a:lnTo>
                    <a:pt x="94" y="1025"/>
                  </a:lnTo>
                  <a:lnTo>
                    <a:pt x="52" y="1025"/>
                  </a:lnTo>
                  <a:lnTo>
                    <a:pt x="0" y="1024"/>
                  </a:lnTo>
                  <a:lnTo>
                    <a:pt x="5" y="999"/>
                  </a:lnTo>
                  <a:lnTo>
                    <a:pt x="13" y="969"/>
                  </a:lnTo>
                  <a:lnTo>
                    <a:pt x="18" y="948"/>
                  </a:lnTo>
                  <a:lnTo>
                    <a:pt x="20" y="943"/>
                  </a:lnTo>
                  <a:lnTo>
                    <a:pt x="21" y="940"/>
                  </a:lnTo>
                  <a:lnTo>
                    <a:pt x="54" y="897"/>
                  </a:lnTo>
                  <a:lnTo>
                    <a:pt x="68" y="878"/>
                  </a:lnTo>
                  <a:lnTo>
                    <a:pt x="86" y="854"/>
                  </a:lnTo>
                  <a:lnTo>
                    <a:pt x="96" y="842"/>
                  </a:lnTo>
                  <a:lnTo>
                    <a:pt x="99" y="836"/>
                  </a:lnTo>
                  <a:lnTo>
                    <a:pt x="105" y="831"/>
                  </a:lnTo>
                  <a:lnTo>
                    <a:pt x="128" y="800"/>
                  </a:lnTo>
                  <a:lnTo>
                    <a:pt x="133" y="793"/>
                  </a:lnTo>
                  <a:lnTo>
                    <a:pt x="176" y="738"/>
                  </a:lnTo>
                  <a:lnTo>
                    <a:pt x="193" y="716"/>
                  </a:lnTo>
                  <a:lnTo>
                    <a:pt x="202" y="705"/>
                  </a:lnTo>
                  <a:lnTo>
                    <a:pt x="214" y="690"/>
                  </a:lnTo>
                  <a:lnTo>
                    <a:pt x="218" y="683"/>
                  </a:lnTo>
                  <a:lnTo>
                    <a:pt x="220" y="681"/>
                  </a:lnTo>
                  <a:lnTo>
                    <a:pt x="221" y="678"/>
                  </a:lnTo>
                  <a:lnTo>
                    <a:pt x="243" y="651"/>
                  </a:lnTo>
                  <a:lnTo>
                    <a:pt x="263" y="624"/>
                  </a:lnTo>
                  <a:lnTo>
                    <a:pt x="273" y="611"/>
                  </a:lnTo>
                  <a:lnTo>
                    <a:pt x="286" y="596"/>
                  </a:lnTo>
                  <a:lnTo>
                    <a:pt x="289" y="591"/>
                  </a:lnTo>
                  <a:lnTo>
                    <a:pt x="298" y="580"/>
                  </a:lnTo>
                  <a:lnTo>
                    <a:pt x="313" y="560"/>
                  </a:lnTo>
                  <a:lnTo>
                    <a:pt x="327" y="543"/>
                  </a:lnTo>
                  <a:lnTo>
                    <a:pt x="342" y="524"/>
                  </a:lnTo>
                  <a:lnTo>
                    <a:pt x="354" y="510"/>
                  </a:lnTo>
                  <a:lnTo>
                    <a:pt x="362" y="500"/>
                  </a:lnTo>
                  <a:lnTo>
                    <a:pt x="380" y="476"/>
                  </a:lnTo>
                  <a:lnTo>
                    <a:pt x="396" y="457"/>
                  </a:lnTo>
                  <a:lnTo>
                    <a:pt x="399" y="452"/>
                  </a:lnTo>
                  <a:lnTo>
                    <a:pt x="415" y="432"/>
                  </a:lnTo>
                  <a:lnTo>
                    <a:pt x="442" y="399"/>
                  </a:lnTo>
                  <a:lnTo>
                    <a:pt x="451" y="387"/>
                  </a:lnTo>
                  <a:lnTo>
                    <a:pt x="462" y="373"/>
                  </a:lnTo>
                  <a:lnTo>
                    <a:pt x="474" y="358"/>
                  </a:lnTo>
                  <a:lnTo>
                    <a:pt x="477" y="354"/>
                  </a:lnTo>
                  <a:lnTo>
                    <a:pt x="493" y="334"/>
                  </a:lnTo>
                  <a:lnTo>
                    <a:pt x="509" y="315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8" name="Freeform 100">
              <a:extLst>
                <a:ext uri="{FF2B5EF4-FFF2-40B4-BE49-F238E27FC236}">
                  <a16:creationId xmlns:a16="http://schemas.microsoft.com/office/drawing/2014/main" id="{02E2F83C-B98C-2435-F3B9-58DE3453B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2622550" y="1930400"/>
              <a:ext cx="1139825" cy="1374775"/>
            </a:xfrm>
            <a:custGeom>
              <a:avLst/>
              <a:gdLst>
                <a:gd name="T0" fmla="*/ 4 w 718"/>
                <a:gd name="T1" fmla="*/ 360 h 866"/>
                <a:gd name="T2" fmla="*/ 4 w 718"/>
                <a:gd name="T3" fmla="*/ 338 h 866"/>
                <a:gd name="T4" fmla="*/ 1 w 718"/>
                <a:gd name="T5" fmla="*/ 321 h 866"/>
                <a:gd name="T6" fmla="*/ 0 w 718"/>
                <a:gd name="T7" fmla="*/ 280 h 866"/>
                <a:gd name="T8" fmla="*/ 8 w 718"/>
                <a:gd name="T9" fmla="*/ 273 h 866"/>
                <a:gd name="T10" fmla="*/ 7 w 718"/>
                <a:gd name="T11" fmla="*/ 187 h 866"/>
                <a:gd name="T12" fmla="*/ 7 w 718"/>
                <a:gd name="T13" fmla="*/ 6 h 866"/>
                <a:gd name="T14" fmla="*/ 41 w 718"/>
                <a:gd name="T15" fmla="*/ 6 h 866"/>
                <a:gd name="T16" fmla="*/ 92 w 718"/>
                <a:gd name="T17" fmla="*/ 7 h 866"/>
                <a:gd name="T18" fmla="*/ 175 w 718"/>
                <a:gd name="T19" fmla="*/ 5 h 866"/>
                <a:gd name="T20" fmla="*/ 239 w 718"/>
                <a:gd name="T21" fmla="*/ 3 h 866"/>
                <a:gd name="T22" fmla="*/ 280 w 718"/>
                <a:gd name="T23" fmla="*/ 2 h 866"/>
                <a:gd name="T24" fmla="*/ 325 w 718"/>
                <a:gd name="T25" fmla="*/ 0 h 866"/>
                <a:gd name="T26" fmla="*/ 423 w 718"/>
                <a:gd name="T27" fmla="*/ 2 h 866"/>
                <a:gd name="T28" fmla="*/ 525 w 718"/>
                <a:gd name="T29" fmla="*/ 3 h 866"/>
                <a:gd name="T30" fmla="*/ 560 w 718"/>
                <a:gd name="T31" fmla="*/ 6 h 866"/>
                <a:gd name="T32" fmla="*/ 545 w 718"/>
                <a:gd name="T33" fmla="*/ 62 h 866"/>
                <a:gd name="T34" fmla="*/ 634 w 718"/>
                <a:gd name="T35" fmla="*/ 88 h 866"/>
                <a:gd name="T36" fmla="*/ 703 w 718"/>
                <a:gd name="T37" fmla="*/ 89 h 866"/>
                <a:gd name="T38" fmla="*/ 717 w 718"/>
                <a:gd name="T39" fmla="*/ 109 h 866"/>
                <a:gd name="T40" fmla="*/ 717 w 718"/>
                <a:gd name="T41" fmla="*/ 148 h 866"/>
                <a:gd name="T42" fmla="*/ 717 w 718"/>
                <a:gd name="T43" fmla="*/ 201 h 866"/>
                <a:gd name="T44" fmla="*/ 717 w 718"/>
                <a:gd name="T45" fmla="*/ 312 h 866"/>
                <a:gd name="T46" fmla="*/ 717 w 718"/>
                <a:gd name="T47" fmla="*/ 362 h 866"/>
                <a:gd name="T48" fmla="*/ 717 w 718"/>
                <a:gd name="T49" fmla="*/ 382 h 866"/>
                <a:gd name="T50" fmla="*/ 717 w 718"/>
                <a:gd name="T51" fmla="*/ 415 h 866"/>
                <a:gd name="T52" fmla="*/ 717 w 718"/>
                <a:gd name="T53" fmla="*/ 483 h 866"/>
                <a:gd name="T54" fmla="*/ 717 w 718"/>
                <a:gd name="T55" fmla="*/ 565 h 866"/>
                <a:gd name="T56" fmla="*/ 717 w 718"/>
                <a:gd name="T57" fmla="*/ 656 h 866"/>
                <a:gd name="T58" fmla="*/ 717 w 718"/>
                <a:gd name="T59" fmla="*/ 715 h 866"/>
                <a:gd name="T60" fmla="*/ 712 w 718"/>
                <a:gd name="T61" fmla="*/ 744 h 866"/>
                <a:gd name="T62" fmla="*/ 698 w 718"/>
                <a:gd name="T63" fmla="*/ 742 h 866"/>
                <a:gd name="T64" fmla="*/ 664 w 718"/>
                <a:gd name="T65" fmla="*/ 733 h 866"/>
                <a:gd name="T66" fmla="*/ 557 w 718"/>
                <a:gd name="T67" fmla="*/ 707 h 866"/>
                <a:gd name="T68" fmla="*/ 492 w 718"/>
                <a:gd name="T69" fmla="*/ 692 h 866"/>
                <a:gd name="T70" fmla="*/ 488 w 718"/>
                <a:gd name="T71" fmla="*/ 716 h 866"/>
                <a:gd name="T72" fmla="*/ 480 w 718"/>
                <a:gd name="T73" fmla="*/ 748 h 866"/>
                <a:gd name="T74" fmla="*/ 466 w 718"/>
                <a:gd name="T75" fmla="*/ 807 h 866"/>
                <a:gd name="T76" fmla="*/ 453 w 718"/>
                <a:gd name="T77" fmla="*/ 866 h 866"/>
                <a:gd name="T78" fmla="*/ 414 w 718"/>
                <a:gd name="T79" fmla="*/ 858 h 866"/>
                <a:gd name="T80" fmla="*/ 390 w 718"/>
                <a:gd name="T81" fmla="*/ 849 h 866"/>
                <a:gd name="T82" fmla="*/ 369 w 718"/>
                <a:gd name="T83" fmla="*/ 832 h 866"/>
                <a:gd name="T84" fmla="*/ 334 w 718"/>
                <a:gd name="T85" fmla="*/ 784 h 866"/>
                <a:gd name="T86" fmla="*/ 229 w 718"/>
                <a:gd name="T87" fmla="*/ 760 h 866"/>
                <a:gd name="T88" fmla="*/ 171 w 718"/>
                <a:gd name="T89" fmla="*/ 635 h 866"/>
                <a:gd name="T90" fmla="*/ 185 w 718"/>
                <a:gd name="T91" fmla="*/ 631 h 866"/>
                <a:gd name="T92" fmla="*/ 207 w 718"/>
                <a:gd name="T93" fmla="*/ 702 h 866"/>
                <a:gd name="T94" fmla="*/ 244 w 718"/>
                <a:gd name="T95" fmla="*/ 732 h 866"/>
                <a:gd name="T96" fmla="*/ 248 w 718"/>
                <a:gd name="T97" fmla="*/ 731 h 866"/>
                <a:gd name="T98" fmla="*/ 267 w 718"/>
                <a:gd name="T99" fmla="*/ 717 h 866"/>
                <a:gd name="T100" fmla="*/ 254 w 718"/>
                <a:gd name="T101" fmla="*/ 709 h 866"/>
                <a:gd name="T102" fmla="*/ 261 w 718"/>
                <a:gd name="T103" fmla="*/ 699 h 866"/>
                <a:gd name="T104" fmla="*/ 247 w 718"/>
                <a:gd name="T105" fmla="*/ 677 h 866"/>
                <a:gd name="T106" fmla="*/ 256 w 718"/>
                <a:gd name="T107" fmla="*/ 664 h 866"/>
                <a:gd name="T108" fmla="*/ 230 w 718"/>
                <a:gd name="T109" fmla="*/ 674 h 866"/>
                <a:gd name="T110" fmla="*/ 224 w 718"/>
                <a:gd name="T111" fmla="*/ 667 h 866"/>
                <a:gd name="T112" fmla="*/ 213 w 718"/>
                <a:gd name="T113" fmla="*/ 661 h 866"/>
                <a:gd name="T114" fmla="*/ 217 w 718"/>
                <a:gd name="T115" fmla="*/ 641 h 866"/>
                <a:gd name="T116" fmla="*/ 197 w 718"/>
                <a:gd name="T117" fmla="*/ 623 h 866"/>
                <a:gd name="T118" fmla="*/ 188 w 718"/>
                <a:gd name="T119" fmla="*/ 588 h 866"/>
                <a:gd name="T120" fmla="*/ 173 w 718"/>
                <a:gd name="T121" fmla="*/ 578 h 866"/>
                <a:gd name="T122" fmla="*/ 147 w 718"/>
                <a:gd name="T123" fmla="*/ 561 h 866"/>
                <a:gd name="T124" fmla="*/ 4 w 718"/>
                <a:gd name="T125" fmla="*/ 384 h 8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18" h="866">
                  <a:moveTo>
                    <a:pt x="4" y="384"/>
                  </a:moveTo>
                  <a:lnTo>
                    <a:pt x="16" y="375"/>
                  </a:lnTo>
                  <a:lnTo>
                    <a:pt x="4" y="360"/>
                  </a:lnTo>
                  <a:lnTo>
                    <a:pt x="2" y="348"/>
                  </a:lnTo>
                  <a:lnTo>
                    <a:pt x="6" y="345"/>
                  </a:lnTo>
                  <a:lnTo>
                    <a:pt x="4" y="338"/>
                  </a:lnTo>
                  <a:lnTo>
                    <a:pt x="0" y="335"/>
                  </a:lnTo>
                  <a:lnTo>
                    <a:pt x="0" y="327"/>
                  </a:lnTo>
                  <a:lnTo>
                    <a:pt x="1" y="321"/>
                  </a:lnTo>
                  <a:lnTo>
                    <a:pt x="2" y="307"/>
                  </a:lnTo>
                  <a:lnTo>
                    <a:pt x="1" y="288"/>
                  </a:lnTo>
                  <a:lnTo>
                    <a:pt x="0" y="280"/>
                  </a:lnTo>
                  <a:lnTo>
                    <a:pt x="0" y="272"/>
                  </a:lnTo>
                  <a:lnTo>
                    <a:pt x="5" y="276"/>
                  </a:lnTo>
                  <a:lnTo>
                    <a:pt x="8" y="273"/>
                  </a:lnTo>
                  <a:lnTo>
                    <a:pt x="4" y="259"/>
                  </a:lnTo>
                  <a:lnTo>
                    <a:pt x="4" y="248"/>
                  </a:lnTo>
                  <a:lnTo>
                    <a:pt x="7" y="187"/>
                  </a:lnTo>
                  <a:lnTo>
                    <a:pt x="7" y="16"/>
                  </a:lnTo>
                  <a:lnTo>
                    <a:pt x="6" y="14"/>
                  </a:lnTo>
                  <a:lnTo>
                    <a:pt x="7" y="6"/>
                  </a:lnTo>
                  <a:lnTo>
                    <a:pt x="11" y="6"/>
                  </a:lnTo>
                  <a:lnTo>
                    <a:pt x="28" y="6"/>
                  </a:lnTo>
                  <a:lnTo>
                    <a:pt x="41" y="6"/>
                  </a:lnTo>
                  <a:lnTo>
                    <a:pt x="56" y="7"/>
                  </a:lnTo>
                  <a:lnTo>
                    <a:pt x="69" y="8"/>
                  </a:lnTo>
                  <a:lnTo>
                    <a:pt x="92" y="7"/>
                  </a:lnTo>
                  <a:lnTo>
                    <a:pt x="112" y="7"/>
                  </a:lnTo>
                  <a:lnTo>
                    <a:pt x="133" y="6"/>
                  </a:lnTo>
                  <a:lnTo>
                    <a:pt x="175" y="5"/>
                  </a:lnTo>
                  <a:lnTo>
                    <a:pt x="206" y="4"/>
                  </a:lnTo>
                  <a:lnTo>
                    <a:pt x="228" y="3"/>
                  </a:lnTo>
                  <a:lnTo>
                    <a:pt x="239" y="3"/>
                  </a:lnTo>
                  <a:lnTo>
                    <a:pt x="246" y="3"/>
                  </a:lnTo>
                  <a:lnTo>
                    <a:pt x="263" y="2"/>
                  </a:lnTo>
                  <a:lnTo>
                    <a:pt x="280" y="2"/>
                  </a:lnTo>
                  <a:lnTo>
                    <a:pt x="291" y="0"/>
                  </a:lnTo>
                  <a:lnTo>
                    <a:pt x="300" y="0"/>
                  </a:lnTo>
                  <a:lnTo>
                    <a:pt x="325" y="0"/>
                  </a:lnTo>
                  <a:lnTo>
                    <a:pt x="350" y="0"/>
                  </a:lnTo>
                  <a:lnTo>
                    <a:pt x="373" y="2"/>
                  </a:lnTo>
                  <a:lnTo>
                    <a:pt x="423" y="2"/>
                  </a:lnTo>
                  <a:lnTo>
                    <a:pt x="432" y="2"/>
                  </a:lnTo>
                  <a:lnTo>
                    <a:pt x="491" y="3"/>
                  </a:lnTo>
                  <a:lnTo>
                    <a:pt x="525" y="3"/>
                  </a:lnTo>
                  <a:lnTo>
                    <a:pt x="545" y="3"/>
                  </a:lnTo>
                  <a:lnTo>
                    <a:pt x="561" y="3"/>
                  </a:lnTo>
                  <a:lnTo>
                    <a:pt x="560" y="6"/>
                  </a:lnTo>
                  <a:lnTo>
                    <a:pt x="558" y="11"/>
                  </a:lnTo>
                  <a:lnTo>
                    <a:pt x="553" y="32"/>
                  </a:lnTo>
                  <a:lnTo>
                    <a:pt x="545" y="62"/>
                  </a:lnTo>
                  <a:lnTo>
                    <a:pt x="540" y="87"/>
                  </a:lnTo>
                  <a:lnTo>
                    <a:pt x="592" y="88"/>
                  </a:lnTo>
                  <a:lnTo>
                    <a:pt x="634" y="88"/>
                  </a:lnTo>
                  <a:lnTo>
                    <a:pt x="675" y="89"/>
                  </a:lnTo>
                  <a:lnTo>
                    <a:pt x="689" y="89"/>
                  </a:lnTo>
                  <a:lnTo>
                    <a:pt x="703" y="89"/>
                  </a:lnTo>
                  <a:lnTo>
                    <a:pt x="717" y="89"/>
                  </a:lnTo>
                  <a:lnTo>
                    <a:pt x="717" y="100"/>
                  </a:lnTo>
                  <a:lnTo>
                    <a:pt x="717" y="109"/>
                  </a:lnTo>
                  <a:lnTo>
                    <a:pt x="717" y="125"/>
                  </a:lnTo>
                  <a:lnTo>
                    <a:pt x="717" y="146"/>
                  </a:lnTo>
                  <a:lnTo>
                    <a:pt x="717" y="148"/>
                  </a:lnTo>
                  <a:lnTo>
                    <a:pt x="717" y="164"/>
                  </a:lnTo>
                  <a:lnTo>
                    <a:pt x="717" y="182"/>
                  </a:lnTo>
                  <a:lnTo>
                    <a:pt x="717" y="201"/>
                  </a:lnTo>
                  <a:lnTo>
                    <a:pt x="717" y="238"/>
                  </a:lnTo>
                  <a:lnTo>
                    <a:pt x="717" y="274"/>
                  </a:lnTo>
                  <a:lnTo>
                    <a:pt x="717" y="312"/>
                  </a:lnTo>
                  <a:lnTo>
                    <a:pt x="717" y="331"/>
                  </a:lnTo>
                  <a:lnTo>
                    <a:pt x="717" y="349"/>
                  </a:lnTo>
                  <a:lnTo>
                    <a:pt x="717" y="362"/>
                  </a:lnTo>
                  <a:lnTo>
                    <a:pt x="717" y="368"/>
                  </a:lnTo>
                  <a:lnTo>
                    <a:pt x="717" y="376"/>
                  </a:lnTo>
                  <a:lnTo>
                    <a:pt x="717" y="382"/>
                  </a:lnTo>
                  <a:lnTo>
                    <a:pt x="717" y="385"/>
                  </a:lnTo>
                  <a:lnTo>
                    <a:pt x="717" y="395"/>
                  </a:lnTo>
                  <a:lnTo>
                    <a:pt x="717" y="415"/>
                  </a:lnTo>
                  <a:lnTo>
                    <a:pt x="717" y="438"/>
                  </a:lnTo>
                  <a:lnTo>
                    <a:pt x="717" y="458"/>
                  </a:lnTo>
                  <a:lnTo>
                    <a:pt x="717" y="483"/>
                  </a:lnTo>
                  <a:lnTo>
                    <a:pt x="717" y="499"/>
                  </a:lnTo>
                  <a:lnTo>
                    <a:pt x="717" y="524"/>
                  </a:lnTo>
                  <a:lnTo>
                    <a:pt x="717" y="565"/>
                  </a:lnTo>
                  <a:lnTo>
                    <a:pt x="717" y="619"/>
                  </a:lnTo>
                  <a:lnTo>
                    <a:pt x="717" y="624"/>
                  </a:lnTo>
                  <a:lnTo>
                    <a:pt x="717" y="656"/>
                  </a:lnTo>
                  <a:lnTo>
                    <a:pt x="717" y="686"/>
                  </a:lnTo>
                  <a:lnTo>
                    <a:pt x="718" y="711"/>
                  </a:lnTo>
                  <a:lnTo>
                    <a:pt x="717" y="715"/>
                  </a:lnTo>
                  <a:lnTo>
                    <a:pt x="717" y="720"/>
                  </a:lnTo>
                  <a:lnTo>
                    <a:pt x="715" y="728"/>
                  </a:lnTo>
                  <a:lnTo>
                    <a:pt x="712" y="744"/>
                  </a:lnTo>
                  <a:lnTo>
                    <a:pt x="705" y="743"/>
                  </a:lnTo>
                  <a:lnTo>
                    <a:pt x="700" y="745"/>
                  </a:lnTo>
                  <a:lnTo>
                    <a:pt x="698" y="742"/>
                  </a:lnTo>
                  <a:lnTo>
                    <a:pt x="697" y="741"/>
                  </a:lnTo>
                  <a:lnTo>
                    <a:pt x="695" y="740"/>
                  </a:lnTo>
                  <a:lnTo>
                    <a:pt x="664" y="733"/>
                  </a:lnTo>
                  <a:lnTo>
                    <a:pt x="628" y="724"/>
                  </a:lnTo>
                  <a:lnTo>
                    <a:pt x="592" y="716"/>
                  </a:lnTo>
                  <a:lnTo>
                    <a:pt x="557" y="707"/>
                  </a:lnTo>
                  <a:lnTo>
                    <a:pt x="522" y="699"/>
                  </a:lnTo>
                  <a:lnTo>
                    <a:pt x="510" y="697"/>
                  </a:lnTo>
                  <a:lnTo>
                    <a:pt x="492" y="692"/>
                  </a:lnTo>
                  <a:lnTo>
                    <a:pt x="489" y="705"/>
                  </a:lnTo>
                  <a:lnTo>
                    <a:pt x="488" y="708"/>
                  </a:lnTo>
                  <a:lnTo>
                    <a:pt x="488" y="716"/>
                  </a:lnTo>
                  <a:lnTo>
                    <a:pt x="487" y="722"/>
                  </a:lnTo>
                  <a:lnTo>
                    <a:pt x="483" y="734"/>
                  </a:lnTo>
                  <a:lnTo>
                    <a:pt x="480" y="748"/>
                  </a:lnTo>
                  <a:lnTo>
                    <a:pt x="476" y="762"/>
                  </a:lnTo>
                  <a:lnTo>
                    <a:pt x="468" y="800"/>
                  </a:lnTo>
                  <a:lnTo>
                    <a:pt x="466" y="807"/>
                  </a:lnTo>
                  <a:lnTo>
                    <a:pt x="462" y="826"/>
                  </a:lnTo>
                  <a:lnTo>
                    <a:pt x="457" y="847"/>
                  </a:lnTo>
                  <a:lnTo>
                    <a:pt x="453" y="866"/>
                  </a:lnTo>
                  <a:lnTo>
                    <a:pt x="436" y="862"/>
                  </a:lnTo>
                  <a:lnTo>
                    <a:pt x="428" y="860"/>
                  </a:lnTo>
                  <a:lnTo>
                    <a:pt x="414" y="858"/>
                  </a:lnTo>
                  <a:lnTo>
                    <a:pt x="402" y="854"/>
                  </a:lnTo>
                  <a:lnTo>
                    <a:pt x="398" y="853"/>
                  </a:lnTo>
                  <a:lnTo>
                    <a:pt x="390" y="849"/>
                  </a:lnTo>
                  <a:lnTo>
                    <a:pt x="377" y="840"/>
                  </a:lnTo>
                  <a:lnTo>
                    <a:pt x="373" y="837"/>
                  </a:lnTo>
                  <a:lnTo>
                    <a:pt x="369" y="832"/>
                  </a:lnTo>
                  <a:lnTo>
                    <a:pt x="366" y="828"/>
                  </a:lnTo>
                  <a:lnTo>
                    <a:pt x="359" y="835"/>
                  </a:lnTo>
                  <a:lnTo>
                    <a:pt x="334" y="784"/>
                  </a:lnTo>
                  <a:lnTo>
                    <a:pt x="290" y="758"/>
                  </a:lnTo>
                  <a:lnTo>
                    <a:pt x="285" y="766"/>
                  </a:lnTo>
                  <a:lnTo>
                    <a:pt x="229" y="760"/>
                  </a:lnTo>
                  <a:lnTo>
                    <a:pt x="213" y="747"/>
                  </a:lnTo>
                  <a:lnTo>
                    <a:pt x="185" y="664"/>
                  </a:lnTo>
                  <a:lnTo>
                    <a:pt x="171" y="635"/>
                  </a:lnTo>
                  <a:lnTo>
                    <a:pt x="164" y="635"/>
                  </a:lnTo>
                  <a:lnTo>
                    <a:pt x="171" y="624"/>
                  </a:lnTo>
                  <a:lnTo>
                    <a:pt x="185" y="631"/>
                  </a:lnTo>
                  <a:lnTo>
                    <a:pt x="189" y="658"/>
                  </a:lnTo>
                  <a:lnTo>
                    <a:pt x="202" y="692"/>
                  </a:lnTo>
                  <a:lnTo>
                    <a:pt x="207" y="702"/>
                  </a:lnTo>
                  <a:lnTo>
                    <a:pt x="216" y="714"/>
                  </a:lnTo>
                  <a:lnTo>
                    <a:pt x="233" y="728"/>
                  </a:lnTo>
                  <a:lnTo>
                    <a:pt x="244" y="732"/>
                  </a:lnTo>
                  <a:lnTo>
                    <a:pt x="246" y="734"/>
                  </a:lnTo>
                  <a:lnTo>
                    <a:pt x="250" y="734"/>
                  </a:lnTo>
                  <a:lnTo>
                    <a:pt x="248" y="731"/>
                  </a:lnTo>
                  <a:lnTo>
                    <a:pt x="257" y="727"/>
                  </a:lnTo>
                  <a:lnTo>
                    <a:pt x="268" y="722"/>
                  </a:lnTo>
                  <a:lnTo>
                    <a:pt x="267" y="717"/>
                  </a:lnTo>
                  <a:lnTo>
                    <a:pt x="260" y="717"/>
                  </a:lnTo>
                  <a:lnTo>
                    <a:pt x="257" y="715"/>
                  </a:lnTo>
                  <a:lnTo>
                    <a:pt x="254" y="709"/>
                  </a:lnTo>
                  <a:lnTo>
                    <a:pt x="271" y="701"/>
                  </a:lnTo>
                  <a:lnTo>
                    <a:pt x="268" y="697"/>
                  </a:lnTo>
                  <a:lnTo>
                    <a:pt x="261" y="699"/>
                  </a:lnTo>
                  <a:lnTo>
                    <a:pt x="255" y="698"/>
                  </a:lnTo>
                  <a:lnTo>
                    <a:pt x="251" y="693"/>
                  </a:lnTo>
                  <a:lnTo>
                    <a:pt x="247" y="677"/>
                  </a:lnTo>
                  <a:lnTo>
                    <a:pt x="249" y="673"/>
                  </a:lnTo>
                  <a:lnTo>
                    <a:pt x="258" y="668"/>
                  </a:lnTo>
                  <a:lnTo>
                    <a:pt x="256" y="664"/>
                  </a:lnTo>
                  <a:lnTo>
                    <a:pt x="246" y="668"/>
                  </a:lnTo>
                  <a:lnTo>
                    <a:pt x="239" y="664"/>
                  </a:lnTo>
                  <a:lnTo>
                    <a:pt x="230" y="674"/>
                  </a:lnTo>
                  <a:lnTo>
                    <a:pt x="228" y="673"/>
                  </a:lnTo>
                  <a:lnTo>
                    <a:pt x="224" y="670"/>
                  </a:lnTo>
                  <a:lnTo>
                    <a:pt x="224" y="667"/>
                  </a:lnTo>
                  <a:lnTo>
                    <a:pt x="235" y="655"/>
                  </a:lnTo>
                  <a:lnTo>
                    <a:pt x="226" y="647"/>
                  </a:lnTo>
                  <a:lnTo>
                    <a:pt x="213" y="661"/>
                  </a:lnTo>
                  <a:lnTo>
                    <a:pt x="209" y="661"/>
                  </a:lnTo>
                  <a:lnTo>
                    <a:pt x="205" y="655"/>
                  </a:lnTo>
                  <a:lnTo>
                    <a:pt x="217" y="641"/>
                  </a:lnTo>
                  <a:lnTo>
                    <a:pt x="215" y="638"/>
                  </a:lnTo>
                  <a:lnTo>
                    <a:pt x="209" y="638"/>
                  </a:lnTo>
                  <a:lnTo>
                    <a:pt x="197" y="623"/>
                  </a:lnTo>
                  <a:lnTo>
                    <a:pt x="177" y="599"/>
                  </a:lnTo>
                  <a:lnTo>
                    <a:pt x="181" y="597"/>
                  </a:lnTo>
                  <a:lnTo>
                    <a:pt x="188" y="588"/>
                  </a:lnTo>
                  <a:lnTo>
                    <a:pt x="181" y="578"/>
                  </a:lnTo>
                  <a:lnTo>
                    <a:pt x="177" y="583"/>
                  </a:lnTo>
                  <a:lnTo>
                    <a:pt x="173" y="578"/>
                  </a:lnTo>
                  <a:lnTo>
                    <a:pt x="178" y="574"/>
                  </a:lnTo>
                  <a:lnTo>
                    <a:pt x="171" y="566"/>
                  </a:lnTo>
                  <a:lnTo>
                    <a:pt x="147" y="561"/>
                  </a:lnTo>
                  <a:lnTo>
                    <a:pt x="94" y="502"/>
                  </a:lnTo>
                  <a:lnTo>
                    <a:pt x="23" y="434"/>
                  </a:lnTo>
                  <a:lnTo>
                    <a:pt x="4" y="384"/>
                  </a:lnTo>
                  <a:close/>
                </a:path>
              </a:pathLst>
            </a:custGeom>
            <a:grp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3547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Terms of use</a:t>
            </a:r>
            <a:endParaRPr lang="zh-CN" altLang="en-US" dirty="0"/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466743" y="1867078"/>
            <a:ext cx="8077182" cy="2861677"/>
          </a:xfrm>
          <a:prstGeom prst="roundRect">
            <a:avLst>
              <a:gd name="adj" fmla="val 10889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/>
            <a:endParaRPr lang="zh-CN" altLang="en-US" sz="1600" b="1" kern="0">
              <a:solidFill>
                <a:sysClr val="windowText" lastClr="000000"/>
              </a:solidFill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gray">
          <a:xfrm>
            <a:off x="593648" y="1009954"/>
            <a:ext cx="7969326" cy="830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9" tIns="45714" rIns="91429" bIns="45714">
            <a:spAutoFit/>
          </a:bodyPr>
          <a:lstStyle/>
          <a:p>
            <a:pPr eaLnBrk="0" hangingPunct="0"/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We have released our work under the terms of </a:t>
            </a:r>
            <a:r>
              <a:rPr lang="en-US" altLang="zh-CN" sz="1600" dirty="0"/>
              <a:t>Creative Commons’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 license, that is 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Attribution-</a:t>
            </a:r>
            <a:r>
              <a:rPr lang="en-US" altLang="zh-CN" sz="1600" b="1" dirty="0" err="1">
                <a:solidFill>
                  <a:srgbClr val="FF0000"/>
                </a:solidFill>
                <a:ea typeface="宋体" pitchFamily="2" charset="-122"/>
              </a:rPr>
              <a:t>NoDerivatives</a:t>
            </a:r>
            <a:r>
              <a:rPr lang="en-US" altLang="zh-CN" sz="1600" b="1" dirty="0">
                <a:solidFill>
                  <a:srgbClr val="FF0000"/>
                </a:solidFill>
                <a:ea typeface="宋体" pitchFamily="2" charset="-122"/>
              </a:rPr>
              <a:t> 4.0 International (CC BY-ND 4.0)</a:t>
            </a:r>
            <a:r>
              <a:rPr lang="en-US" altLang="zh-CN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zh-CN" altLang="en-US" sz="16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600" dirty="0"/>
              <a:t>And every template you download from </a:t>
            </a:r>
            <a:r>
              <a:rPr lang="en-US" altLang="zh-CN" sz="16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600" dirty="0"/>
              <a:t> is the intellectual property of and is owned by us</a:t>
            </a:r>
            <a:r>
              <a:rPr lang="en-US" altLang="zh-CN" sz="1600" dirty="0">
                <a:solidFill>
                  <a:srgbClr val="000000"/>
                </a:solidFill>
                <a:ea typeface="宋体" pitchFamily="2" charset="-122"/>
              </a:rPr>
              <a:t>. </a:t>
            </a:r>
            <a:endParaRPr lang="en-US" altLang="zh-CN" sz="1600" b="1" dirty="0">
              <a:solidFill>
                <a:srgbClr val="FF0000"/>
              </a:solidFill>
              <a:ea typeface="宋体" pitchFamily="2" charset="-122"/>
            </a:endParaRPr>
          </a:p>
        </p:txBody>
      </p:sp>
      <p:sp>
        <p:nvSpPr>
          <p:cNvPr id="7" name="Text Box 16"/>
          <p:cNvSpPr txBox="1">
            <a:spLocks noChangeArrowheads="1"/>
          </p:cNvSpPr>
          <p:nvPr/>
        </p:nvSpPr>
        <p:spPr bwMode="auto">
          <a:xfrm>
            <a:off x="1069464" y="2105732"/>
            <a:ext cx="7030928" cy="11515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Use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</a:t>
            </a:r>
            <a:r>
              <a:rPr lang="en-US" altLang="zh-CN" sz="1400" dirty="0"/>
              <a:t>make any necessary modification(s) to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our PowerPoint templates </a:t>
            </a:r>
            <a:r>
              <a:rPr lang="en-US" altLang="zh-CN" sz="1400" dirty="0"/>
              <a:t>to fit your purposes, personally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educationally, or even commercially.</a:t>
            </a:r>
          </a:p>
          <a:p>
            <a:pPr marL="117461" indent="-117461">
              <a:lnSpc>
                <a:spcPct val="114000"/>
              </a:lnSpc>
              <a:spcAft>
                <a:spcPts val="600"/>
              </a:spcAft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Share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— any page </a:t>
            </a:r>
            <a:r>
              <a:rPr lang="en-US" altLang="en-US" sz="1400" dirty="0">
                <a:cs typeface="Arial" panose="020B0604020202020204" pitchFamily="34" charset="0"/>
              </a:rPr>
              <a:t>links from our website </a:t>
            </a:r>
            <a:r>
              <a:rPr lang="en-US" altLang="zh-CN" sz="1400" dirty="0"/>
              <a:t>with your friends through Facebook, Twitter and </a:t>
            </a:r>
            <a:r>
              <a:rPr lang="en-US" altLang="zh-CN" sz="1400" dirty="0" err="1"/>
              <a:t>Pinterest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882393" y="1867078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>
              <a:defRPr/>
            </a:pPr>
            <a:r>
              <a:rPr lang="en-US" altLang="zh-CN" b="1" kern="0" dirty="0">
                <a:solidFill>
                  <a:sysClr val="windowText" lastClr="000000"/>
                </a:solidFill>
              </a:rPr>
              <a:t>You are free to:</a:t>
            </a:r>
            <a:endParaRPr lang="zh-CN" altLang="en-US" b="1" kern="0" dirty="0">
              <a:solidFill>
                <a:sysClr val="windowText" lastClr="000000"/>
              </a:solidFill>
              <a:latin typeface="Calibri" pitchFamily="34" charset="0"/>
              <a:ea typeface="微软雅黑" pitchFamily="34" charset="-122"/>
              <a:cs typeface="Calibri" pitchFamily="34" charset="0"/>
            </a:endParaRPr>
          </a:p>
        </p:txBody>
      </p:sp>
      <p:sp>
        <p:nvSpPr>
          <p:cNvPr id="9" name="圆角矩形 8"/>
          <p:cNvSpPr/>
          <p:nvPr/>
        </p:nvSpPr>
        <p:spPr>
          <a:xfrm>
            <a:off x="882393" y="3201547"/>
            <a:ext cx="3689608" cy="310913"/>
          </a:xfrm>
          <a:prstGeom prst="roundRect">
            <a:avLst>
              <a:gd name="adj" fmla="val 50000"/>
            </a:avLst>
          </a:prstGeom>
          <a:noFill/>
          <a:ln w="9525">
            <a:noFill/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defTabSz="913940"/>
            <a:r>
              <a:rPr lang="en-US" altLang="zh-CN" b="1" kern="0" dirty="0">
                <a:solidFill>
                  <a:sysClr val="windowText" lastClr="000000"/>
                </a:solidFill>
              </a:rPr>
              <a:t>You are not allowed to:</a:t>
            </a:r>
            <a:endParaRPr lang="zh-CN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1069464" y="3440200"/>
            <a:ext cx="7030928" cy="10746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Upload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 any of our PowerPoint templates, </a:t>
            </a: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modified or unmodified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, on a diskette, CD, your website or </a:t>
            </a:r>
            <a:r>
              <a:rPr lang="en-GB" altLang="en-US" sz="1400" dirty="0">
                <a:cs typeface="Arial" panose="020B0604020202020204" pitchFamily="34" charset="0"/>
              </a:rPr>
              <a:t>content share ones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like </a:t>
            </a:r>
            <a:r>
              <a:rPr lang="en-GB" altLang="en-US" sz="1400" dirty="0" err="1">
                <a:cs typeface="Arial" panose="020B0604020202020204" pitchFamily="34" charset="0"/>
              </a:rPr>
              <a:t>Slideshare</a:t>
            </a:r>
            <a:r>
              <a:rPr lang="en-GB" altLang="en-US" sz="1400" dirty="0">
                <a:cs typeface="Arial" panose="020B0604020202020204" pitchFamily="34" charset="0"/>
              </a:rPr>
              <a:t> , </a:t>
            </a:r>
            <a:r>
              <a:rPr lang="en-GB" altLang="en-US" sz="1400" dirty="0" err="1">
                <a:cs typeface="Arial" panose="020B0604020202020204" pitchFamily="34" charset="0"/>
              </a:rPr>
              <a:t>Scribd</a:t>
            </a:r>
            <a:r>
              <a:rPr lang="en-GB" altLang="en-US" sz="1400" dirty="0">
                <a:cs typeface="Arial" panose="020B0604020202020204" pitchFamily="34" charset="0"/>
              </a:rPr>
              <a:t>, YouTube, LinkedIn, and Google+ etc.</a:t>
            </a:r>
          </a:p>
          <a:p>
            <a:pPr marL="117461" indent="-117461">
              <a:lnSpc>
                <a:spcPct val="114000"/>
              </a:lnSpc>
              <a:buClr>
                <a:schemeClr val="accent1"/>
              </a:buClr>
              <a:buSzPct val="50000"/>
              <a:buFont typeface="Wingdings" pitchFamily="2" charset="2"/>
              <a:buChar char="l"/>
            </a:pPr>
            <a:r>
              <a:rPr lang="en-US" altLang="zh-CN" sz="1400" b="1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Offer</a:t>
            </a:r>
            <a:r>
              <a:rPr lang="en-US" altLang="zh-CN" sz="1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altLang="zh-CN" sz="1400" dirty="0">
                <a:latin typeface="Calibri" pitchFamily="34" charset="0"/>
                <a:cs typeface="Calibri" pitchFamily="34" charset="0"/>
              </a:rPr>
              <a:t>them for redistribution or resale in any form without prior written consent from </a:t>
            </a:r>
            <a:r>
              <a:rPr lang="en-US" altLang="zh-CN" sz="1400" u="sng" dirty="0">
                <a:solidFill>
                  <a:srgbClr val="0070C0"/>
                </a:solidFill>
                <a:latin typeface="Calibri" pitchFamily="34" charset="0"/>
                <a:cs typeface="Calibri" pitchFamily="34" charset="0"/>
                <a:hlinkClick r:id="rId3" action="ppaction://hlinkfile"/>
              </a:rPr>
              <a:t>yourfreetemplates.com</a:t>
            </a:r>
            <a:r>
              <a:rPr lang="en-US" altLang="zh-CN" sz="1400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zh-CN" altLang="en-US" sz="140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1069469" y="4472809"/>
            <a:ext cx="5778555" cy="30282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>
              <a:lnSpc>
                <a:spcPct val="114000"/>
              </a:lnSpc>
              <a:buClr>
                <a:schemeClr val="accent1"/>
              </a:buClr>
              <a:buSzPct val="50000"/>
            </a:pP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For More details, please visit </a:t>
            </a:r>
            <a:r>
              <a:rPr lang="en-US" altLang="zh-CN" sz="1200" b="1" dirty="0">
                <a:hlinkClick r:id="rId4"/>
              </a:rPr>
              <a:t>http://yourfreetemplates.com/terms-of-use/</a:t>
            </a:r>
            <a:r>
              <a:rPr lang="en-US" altLang="zh-CN" sz="1200" b="1" dirty="0">
                <a:latin typeface="Calibri" pitchFamily="34" charset="0"/>
                <a:cs typeface="Calibri" pitchFamily="34" charset="0"/>
              </a:rPr>
              <a:t> </a:t>
            </a:r>
            <a:endParaRPr lang="zh-CN" altLang="en-US" sz="1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圆角矩形 11"/>
          <p:cNvSpPr/>
          <p:nvPr/>
        </p:nvSpPr>
        <p:spPr>
          <a:xfrm>
            <a:off x="466748" y="987576"/>
            <a:ext cx="8077181" cy="788975"/>
          </a:xfrm>
          <a:prstGeom prst="roundRect">
            <a:avLst>
              <a:gd name="adj" fmla="val 34297"/>
            </a:avLst>
          </a:prstGeom>
          <a:noFill/>
          <a:ln w="9525">
            <a:solidFill>
              <a:schemeClr val="bg1">
                <a:lumMod val="50000"/>
              </a:schemeClr>
            </a:solidFill>
            <a:prstDash val="sysDash"/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 algn="ctr" defTabSz="913940">
              <a:defRPr/>
            </a:pPr>
            <a:endParaRPr lang="en-US" altLang="zh-CN" sz="1600" b="1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97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EMap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2807</TotalTime>
  <Words>216</Words>
  <Application>Microsoft Office PowerPoint</Application>
  <PresentationFormat>On-screen Show (16:9)</PresentationFormat>
  <Paragraphs>33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宋体</vt:lpstr>
      <vt:lpstr>Arial</vt:lpstr>
      <vt:lpstr>Calibri</vt:lpstr>
      <vt:lpstr>Wingdings</vt:lpstr>
      <vt:lpstr>Office 主题​​</vt:lpstr>
      <vt:lpstr>New York Buffalo Map Location</vt:lpstr>
      <vt:lpstr>New York Buffalo Map with Council Districts</vt:lpstr>
      <vt:lpstr>New York Buffalo Map with Police Districts</vt:lpstr>
      <vt:lpstr>Terms of use</vt:lpstr>
    </vt:vector>
  </TitlesOfParts>
  <Company>YourFreeTemplates.com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Editable PowerPoint Slides</dc:title>
  <dc:creator>YourFreeTemplates.com</dc:creator>
  <cp:lastModifiedBy>Ning Wang</cp:lastModifiedBy>
  <cp:revision>86</cp:revision>
  <dcterms:created xsi:type="dcterms:W3CDTF">2016-05-15T02:42:52Z</dcterms:created>
  <dcterms:modified xsi:type="dcterms:W3CDTF">2024-03-24T13:17:44Z</dcterms:modified>
</cp:coreProperties>
</file>